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Lst>
  <p:notesMasterIdLst>
    <p:notesMasterId r:id="rId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4" r:id="rId50"/>
    <p:sldId id="305" r:id="rId51"/>
    <p:sldId id="306" r:id="rId52"/>
    <p:sldId id="309" r:id="rId53"/>
  </p:sldIdLst>
  <p:sldSz cx="12192000" cy="6858000"/>
  <p:notesSz cx="6858000" cy="9144000"/>
  <p:embeddedFontLst>
    <p:embeddedFont>
      <p:font typeface="IBM Plex Sans" panose="020B0503050203000203" pitchFamily="34" charset="0"/>
      <p:regular r:id="rId55"/>
      <p:bold r:id="rId56"/>
      <p:italic r:id="rId57"/>
      <p:boldItalic r:id="rId58"/>
    </p:embeddedFont>
    <p:embeddedFont>
      <p:font typeface="IBM Plex Sans Medium" panose="020B0603050203000203" pitchFamily="34" charset="0"/>
      <p:regular r:id="rId59"/>
      <p:bold r:id="rId60"/>
      <p:italic r:id="rId61"/>
      <p:boldItalic r:id="rId62"/>
    </p:embeddedFont>
    <p:embeddedFont>
      <p:font typeface="IBM Plex Sans SemiBold" panose="020B0703050203000203" pitchFamily="34"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Sora" panose="020B0604020202020204" charset="0"/>
      <p:regular r:id="rId71"/>
      <p:bold r:id="rId72"/>
    </p:embeddedFont>
    <p:embeddedFont>
      <p:font typeface="Sora ExtraLight" panose="020B0604020202020204" charset="0"/>
      <p:regular r:id="rId73"/>
      <p:bold r:id="rId74"/>
    </p:embeddedFont>
    <p:embeddedFont>
      <p:font typeface="Sora Light" panose="020B0604020202020204" charset="0"/>
      <p:regular r:id="rId75"/>
      <p:bold r:id="rId76"/>
    </p:embeddedFont>
    <p:embeddedFont>
      <p:font typeface="Sora Medium" panose="020B0604020202020204" charset="0"/>
      <p:regular r:id="rId77"/>
      <p:bold r:id="rId78"/>
    </p:embeddedFont>
    <p:embeddedFont>
      <p:font typeface="Sora SemiBold" panose="020B0604020202020204" charset="0"/>
      <p:regular r:id="rId79"/>
      <p:bold r:id="rId80"/>
    </p:embeddedFont>
    <p:embeddedFont>
      <p:font typeface="Urbanist"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41" y="4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theme" Target="theme/theme1.xml"/><Relationship Id="rId61" Type="http://schemas.openxmlformats.org/officeDocument/2006/relationships/font" Target="fonts/font7.fntdata"/><Relationship Id="rId8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a9fef1e3ce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8" name="Google Shape;1058;g3a9fef1e3ce_0_5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a56166a1f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a56166a1f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a9fef1e3ce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6" name="Google Shape;1086;g3a9fef1e3ce_0_5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3a56166a1fe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3a56166a1fe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a56166a1f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3a56166a1f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3a56166a1f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3a56166a1f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a9fef1e3ce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a9fef1e3ce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3a56166a1fe_0_1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3a56166a1fe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a56166a1fe_0_1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a56166a1fe_0_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3a56166a1fe_0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3a56166a1fe_0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a56166a1f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a56166a1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a9fef1e3c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3a9fef1e3c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a9fef1e3ce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3" name="Google Shape;1143;g3a9fef1e3ce_0_5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a9fef1e3c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3a9fef1e3c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3a9fef1e3ce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3a9fef1e3c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3a9fef1e3c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3a9fef1e3c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3a56166a1fe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3a56166a1f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3a9fef1e3ce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0" name="Google Shape;1200;g3a9fef1e3ce_0_5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a9fef1e3c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3a9fef1e3c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3a9fef1e3c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3a9fef1e3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3a9fef1e3c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a9fef1e3c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a9fef1e3ce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6" name="Google Shape;986;g3a9fef1e3ce_0_4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3a9fef1e3c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3a9fef1e3c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3a9fef1e3c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3a9fef1e3c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3a56166a1fe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3a56166a1fe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a9fef1e3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3a9fef1e3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a56166a1fe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a56166a1fe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a56166a1fe_0_1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a56166a1fe_0_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a56166a1fe_0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a56166a1fe_0_1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a56166a1fe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a56166a1fe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3a56166a1fe_0_1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3a56166a1fe_0_1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a56166a1fe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3a56166a1fe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3" name="Google Shape;9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a9fef1e3c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3a9fef1e3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a9fef1e3c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3a9fef1e3c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3a9fef1e3c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3a9fef1e3c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3a9fef1e3c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3a9fef1e3c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3a9fef1e3c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3a9fef1e3c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3a9fef1e3ce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8" name="Google Shape;1348;g3a9fef1e3ce_0_5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a9fef1e3c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3a9fef1e3c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3a9fef1e3ce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g3a9fef1e3ce_0_5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a9fef1e3ce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8" name="Google Shape;1388;g3a9fef1e3ce_0_5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a9fef1e3ce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3a9fef1e3ce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a9fef1e3ce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g3a9fef1e3ce_0_4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3a9fef1e3c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3a9fef1e3c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a56166a1fe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a56166a1fe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3a56166a1f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a56166a1f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a56166a1fe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a56166a1fe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a56166a1fe_0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a56166a1fe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a56166a1fe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a56166a1fe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subTitle" idx="1"/>
          </p:nvPr>
        </p:nvSpPr>
        <p:spPr>
          <a:xfrm>
            <a:off x="173600" y="5721800"/>
            <a:ext cx="6562800" cy="9855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1pPr>
            <a:lvl2pPr lvl="1">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2pPr>
            <a:lvl3pPr lvl="2">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3pPr>
            <a:lvl4pPr lvl="3">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4pPr>
            <a:lvl5pPr lvl="4">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5pPr>
            <a:lvl6pPr lvl="5">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6pPr>
            <a:lvl7pPr lvl="6">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7pPr>
            <a:lvl8pPr lvl="7">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8pPr>
            <a:lvl9pPr lvl="8">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9pPr>
          </a:lstStyle>
          <a:p>
            <a:endParaRPr/>
          </a:p>
        </p:txBody>
      </p:sp>
      <p:sp>
        <p:nvSpPr>
          <p:cNvPr id="86" name="Google Shape;86;p14"/>
          <p:cNvSpPr/>
          <p:nvPr/>
        </p:nvSpPr>
        <p:spPr>
          <a:xfrm rot="-900082">
            <a:off x="3491043" y="-964327"/>
            <a:ext cx="5334916" cy="2250150"/>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7" name="Google Shape;87;p14"/>
          <p:cNvSpPr txBox="1">
            <a:spLocks noGrp="1"/>
          </p:cNvSpPr>
          <p:nvPr>
            <p:ph type="subTitle" idx="2"/>
          </p:nvPr>
        </p:nvSpPr>
        <p:spPr>
          <a:xfrm>
            <a:off x="184633" y="304800"/>
            <a:ext cx="2886000" cy="4515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latin typeface="Sora Light"/>
                <a:ea typeface="Sora Light"/>
                <a:cs typeface="Sora Light"/>
                <a:sym typeface="Sora Light"/>
              </a:defRPr>
            </a:lvl1pPr>
            <a:lvl2pPr lvl="1">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2pPr>
            <a:lvl3pPr lvl="2">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3pPr>
            <a:lvl4pPr lvl="3">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4pPr>
            <a:lvl5pPr lvl="4">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5pPr>
            <a:lvl6pPr lvl="5">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6pPr>
            <a:lvl7pPr lvl="6">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7pPr>
            <a:lvl8pPr lvl="7">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8pPr>
            <a:lvl9pPr lvl="8">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9pPr>
          </a:lstStyle>
          <a:p>
            <a:endParaRPr/>
          </a:p>
        </p:txBody>
      </p:sp>
      <p:sp>
        <p:nvSpPr>
          <p:cNvPr id="88" name="Google Shape;88;p14"/>
          <p:cNvSpPr/>
          <p:nvPr/>
        </p:nvSpPr>
        <p:spPr>
          <a:xfrm>
            <a:off x="304800" y="5927133"/>
            <a:ext cx="6431700" cy="279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89" name="Google Shape;89;p14"/>
          <p:cNvGrpSpPr/>
          <p:nvPr/>
        </p:nvGrpSpPr>
        <p:grpSpPr>
          <a:xfrm rot="10800000" flipH="1">
            <a:off x="5860211" y="157"/>
            <a:ext cx="6331477" cy="3730362"/>
            <a:chOff x="3200875" y="1642950"/>
            <a:chExt cx="5970275" cy="3517550"/>
          </a:xfrm>
        </p:grpSpPr>
        <p:sp>
          <p:nvSpPr>
            <p:cNvPr id="90" name="Google Shape;90;p14"/>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91" name="Google Shape;91;p14"/>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sp>
      </p:grpSp>
      <p:grpSp>
        <p:nvGrpSpPr>
          <p:cNvPr id="92" name="Google Shape;92;p14"/>
          <p:cNvGrpSpPr/>
          <p:nvPr/>
        </p:nvGrpSpPr>
        <p:grpSpPr>
          <a:xfrm flipH="1">
            <a:off x="8412414" y="3724968"/>
            <a:ext cx="3779594" cy="2520155"/>
            <a:chOff x="312900" y="2793625"/>
            <a:chExt cx="2221200" cy="1481050"/>
          </a:xfrm>
        </p:grpSpPr>
        <p:grpSp>
          <p:nvGrpSpPr>
            <p:cNvPr id="93" name="Google Shape;93;p14"/>
            <p:cNvGrpSpPr/>
            <p:nvPr/>
          </p:nvGrpSpPr>
          <p:grpSpPr>
            <a:xfrm>
              <a:off x="312900" y="2793625"/>
              <a:ext cx="1851000" cy="1481050"/>
              <a:chOff x="461225" y="3249175"/>
              <a:chExt cx="1851000" cy="1481050"/>
            </a:xfrm>
          </p:grpSpPr>
          <p:grpSp>
            <p:nvGrpSpPr>
              <p:cNvPr id="94" name="Google Shape;94;p14"/>
              <p:cNvGrpSpPr/>
              <p:nvPr/>
            </p:nvGrpSpPr>
            <p:grpSpPr>
              <a:xfrm>
                <a:off x="461225" y="3249175"/>
                <a:ext cx="1851000" cy="370200"/>
                <a:chOff x="461225" y="3249175"/>
                <a:chExt cx="1851000" cy="370200"/>
              </a:xfrm>
            </p:grpSpPr>
            <p:sp>
              <p:nvSpPr>
                <p:cNvPr id="95" name="Google Shape;95;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96" name="Google Shape;96;p1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97" name="Google Shape;97;p1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98" name="Google Shape;98;p14"/>
              <p:cNvGrpSpPr/>
              <p:nvPr/>
            </p:nvGrpSpPr>
            <p:grpSpPr>
              <a:xfrm>
                <a:off x="461225" y="3619500"/>
                <a:ext cx="1480800" cy="370200"/>
                <a:chOff x="461225" y="3249175"/>
                <a:chExt cx="1480800" cy="370200"/>
              </a:xfrm>
            </p:grpSpPr>
            <p:sp>
              <p:nvSpPr>
                <p:cNvPr id="99" name="Google Shape;99;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0" name="Google Shape;100;p1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1" name="Google Shape;101;p1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2" name="Google Shape;102;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03" name="Google Shape;103;p14"/>
              <p:cNvGrpSpPr/>
              <p:nvPr/>
            </p:nvGrpSpPr>
            <p:grpSpPr>
              <a:xfrm>
                <a:off x="461225" y="3989700"/>
                <a:ext cx="1851000" cy="370200"/>
                <a:chOff x="461225" y="3249175"/>
                <a:chExt cx="1851000" cy="370200"/>
              </a:xfrm>
            </p:grpSpPr>
            <p:sp>
              <p:nvSpPr>
                <p:cNvPr id="104" name="Google Shape;104;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5" name="Google Shape;105;p1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6" name="Google Shape;106;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7" name="Google Shape;107;p1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08" name="Google Shape;108;p14"/>
              <p:cNvGrpSpPr/>
              <p:nvPr/>
            </p:nvGrpSpPr>
            <p:grpSpPr>
              <a:xfrm>
                <a:off x="461225" y="4360025"/>
                <a:ext cx="1480800" cy="370200"/>
                <a:chOff x="461225" y="3249175"/>
                <a:chExt cx="1480800" cy="370200"/>
              </a:xfrm>
            </p:grpSpPr>
            <p:sp>
              <p:nvSpPr>
                <p:cNvPr id="109" name="Google Shape;109;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10" name="Google Shape;110;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111" name="Google Shape;111;p14"/>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112" name="Google Shape;112;p14"/>
          <p:cNvSpPr txBox="1">
            <a:spLocks noGrp="1"/>
          </p:cNvSpPr>
          <p:nvPr>
            <p:ph type="title"/>
          </p:nvPr>
        </p:nvSpPr>
        <p:spPr>
          <a:xfrm>
            <a:off x="99467" y="3854733"/>
            <a:ext cx="7835700" cy="1920000"/>
          </a:xfrm>
          <a:prstGeom prst="rect">
            <a:avLst/>
          </a:prstGeom>
        </p:spPr>
        <p:txBody>
          <a:bodyPr spcFirstLastPara="1" wrap="square" lIns="121900" tIns="121900" rIns="121900" bIns="121900" anchor="b" anchorCtr="0">
            <a:noAutofit/>
          </a:bodyPr>
          <a:lstStyle>
            <a:lvl1pPr lvl="0">
              <a:lnSpc>
                <a:spcPct val="70000"/>
              </a:lnSpc>
              <a:spcBef>
                <a:spcPts val="0"/>
              </a:spcBef>
              <a:spcAft>
                <a:spcPts val="0"/>
              </a:spcAft>
              <a:buNone/>
              <a:defRPr sz="7300">
                <a:solidFill>
                  <a:schemeClr val="dk1"/>
                </a:solidFill>
              </a:defRPr>
            </a:lvl1pPr>
            <a:lvl2pPr lvl="1">
              <a:spcBef>
                <a:spcPts val="0"/>
              </a:spcBef>
              <a:spcAft>
                <a:spcPts val="0"/>
              </a:spcAft>
              <a:buClr>
                <a:schemeClr val="dk1"/>
              </a:buClr>
              <a:buSzPts val="7300"/>
              <a:buFont typeface="IBM Plex Sans"/>
              <a:buNone/>
              <a:defRPr sz="7300">
                <a:solidFill>
                  <a:schemeClr val="dk1"/>
                </a:solidFill>
              </a:defRPr>
            </a:lvl2pPr>
            <a:lvl3pPr lvl="2">
              <a:spcBef>
                <a:spcPts val="0"/>
              </a:spcBef>
              <a:spcAft>
                <a:spcPts val="0"/>
              </a:spcAft>
              <a:buClr>
                <a:schemeClr val="dk1"/>
              </a:buClr>
              <a:buSzPts val="7300"/>
              <a:buFont typeface="IBM Plex Sans"/>
              <a:buNone/>
              <a:defRPr sz="7300">
                <a:solidFill>
                  <a:schemeClr val="dk1"/>
                </a:solidFill>
              </a:defRPr>
            </a:lvl3pPr>
            <a:lvl4pPr lvl="3">
              <a:spcBef>
                <a:spcPts val="0"/>
              </a:spcBef>
              <a:spcAft>
                <a:spcPts val="0"/>
              </a:spcAft>
              <a:buClr>
                <a:schemeClr val="dk1"/>
              </a:buClr>
              <a:buSzPts val="7300"/>
              <a:buFont typeface="IBM Plex Sans"/>
              <a:buNone/>
              <a:defRPr sz="7300">
                <a:solidFill>
                  <a:schemeClr val="dk1"/>
                </a:solidFill>
              </a:defRPr>
            </a:lvl4pPr>
            <a:lvl5pPr lvl="4">
              <a:spcBef>
                <a:spcPts val="0"/>
              </a:spcBef>
              <a:spcAft>
                <a:spcPts val="0"/>
              </a:spcAft>
              <a:buClr>
                <a:schemeClr val="dk1"/>
              </a:buClr>
              <a:buSzPts val="7300"/>
              <a:buFont typeface="IBM Plex Sans"/>
              <a:buNone/>
              <a:defRPr sz="7300">
                <a:solidFill>
                  <a:schemeClr val="dk1"/>
                </a:solidFill>
              </a:defRPr>
            </a:lvl5pPr>
            <a:lvl6pPr lvl="5">
              <a:spcBef>
                <a:spcPts val="0"/>
              </a:spcBef>
              <a:spcAft>
                <a:spcPts val="0"/>
              </a:spcAft>
              <a:buClr>
                <a:schemeClr val="dk1"/>
              </a:buClr>
              <a:buSzPts val="7300"/>
              <a:buFont typeface="IBM Plex Sans"/>
              <a:buNone/>
              <a:defRPr sz="7300">
                <a:solidFill>
                  <a:schemeClr val="dk1"/>
                </a:solidFill>
              </a:defRPr>
            </a:lvl6pPr>
            <a:lvl7pPr lvl="6">
              <a:spcBef>
                <a:spcPts val="0"/>
              </a:spcBef>
              <a:spcAft>
                <a:spcPts val="0"/>
              </a:spcAft>
              <a:buClr>
                <a:schemeClr val="dk1"/>
              </a:buClr>
              <a:buSzPts val="7300"/>
              <a:buFont typeface="IBM Plex Sans"/>
              <a:buNone/>
              <a:defRPr sz="7300">
                <a:solidFill>
                  <a:schemeClr val="dk1"/>
                </a:solidFill>
              </a:defRPr>
            </a:lvl7pPr>
            <a:lvl8pPr lvl="7">
              <a:spcBef>
                <a:spcPts val="0"/>
              </a:spcBef>
              <a:spcAft>
                <a:spcPts val="0"/>
              </a:spcAft>
              <a:buClr>
                <a:schemeClr val="dk1"/>
              </a:buClr>
              <a:buSzPts val="7300"/>
              <a:buFont typeface="IBM Plex Sans"/>
              <a:buNone/>
              <a:defRPr sz="7300">
                <a:solidFill>
                  <a:schemeClr val="dk1"/>
                </a:solidFill>
              </a:defRPr>
            </a:lvl8pPr>
            <a:lvl9pPr lvl="8">
              <a:spcBef>
                <a:spcPts val="0"/>
              </a:spcBef>
              <a:spcAft>
                <a:spcPts val="0"/>
              </a:spcAft>
              <a:buClr>
                <a:schemeClr val="dk1"/>
              </a:buClr>
              <a:buSzPts val="7300"/>
              <a:buFont typeface="IBM Plex Sans"/>
              <a:buNone/>
              <a:defRPr sz="73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113"/>
        <p:cNvGrpSpPr/>
        <p:nvPr/>
      </p:nvGrpSpPr>
      <p:grpSpPr>
        <a:xfrm>
          <a:off x="0" y="0"/>
          <a:ext cx="0" cy="0"/>
          <a:chOff x="0" y="0"/>
          <a:chExt cx="0" cy="0"/>
        </a:xfrm>
      </p:grpSpPr>
      <p:grpSp>
        <p:nvGrpSpPr>
          <p:cNvPr id="114" name="Google Shape;114;p15"/>
          <p:cNvGrpSpPr/>
          <p:nvPr/>
        </p:nvGrpSpPr>
        <p:grpSpPr>
          <a:xfrm flipH="1">
            <a:off x="8225922" y="3754998"/>
            <a:ext cx="3973060" cy="2649154"/>
            <a:chOff x="312900" y="2793625"/>
            <a:chExt cx="2221200" cy="1481050"/>
          </a:xfrm>
        </p:grpSpPr>
        <p:grpSp>
          <p:nvGrpSpPr>
            <p:cNvPr id="115" name="Google Shape;115;p15"/>
            <p:cNvGrpSpPr/>
            <p:nvPr/>
          </p:nvGrpSpPr>
          <p:grpSpPr>
            <a:xfrm>
              <a:off x="312900" y="2793625"/>
              <a:ext cx="1851000" cy="1481050"/>
              <a:chOff x="461225" y="3249175"/>
              <a:chExt cx="1851000" cy="1481050"/>
            </a:xfrm>
          </p:grpSpPr>
          <p:grpSp>
            <p:nvGrpSpPr>
              <p:cNvPr id="116" name="Google Shape;116;p15"/>
              <p:cNvGrpSpPr/>
              <p:nvPr/>
            </p:nvGrpSpPr>
            <p:grpSpPr>
              <a:xfrm>
                <a:off x="461225" y="3249175"/>
                <a:ext cx="1851000" cy="370200"/>
                <a:chOff x="461225" y="3249175"/>
                <a:chExt cx="1851000" cy="370200"/>
              </a:xfrm>
            </p:grpSpPr>
            <p:sp>
              <p:nvSpPr>
                <p:cNvPr id="117" name="Google Shape;117;p1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18" name="Google Shape;118;p1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19" name="Google Shape;119;p1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0" name="Google Shape;120;p1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1" name="Google Shape;121;p1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22" name="Google Shape;122;p15"/>
              <p:cNvGrpSpPr/>
              <p:nvPr/>
            </p:nvGrpSpPr>
            <p:grpSpPr>
              <a:xfrm>
                <a:off x="461225" y="3619500"/>
                <a:ext cx="1851000" cy="370200"/>
                <a:chOff x="461225" y="3249175"/>
                <a:chExt cx="1851000" cy="370200"/>
              </a:xfrm>
            </p:grpSpPr>
            <p:sp>
              <p:nvSpPr>
                <p:cNvPr id="123" name="Google Shape;123;p1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4" name="Google Shape;124;p1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5" name="Google Shape;125;p1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6" name="Google Shape;126;p1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27" name="Google Shape;127;p1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28" name="Google Shape;128;p15"/>
              <p:cNvGrpSpPr/>
              <p:nvPr/>
            </p:nvGrpSpPr>
            <p:grpSpPr>
              <a:xfrm>
                <a:off x="461225" y="3989700"/>
                <a:ext cx="1851000" cy="370200"/>
                <a:chOff x="461225" y="3249175"/>
                <a:chExt cx="1851000" cy="370200"/>
              </a:xfrm>
            </p:grpSpPr>
            <p:sp>
              <p:nvSpPr>
                <p:cNvPr id="129" name="Google Shape;129;p1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0" name="Google Shape;130;p1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1" name="Google Shape;131;p1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2" name="Google Shape;132;p1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3" name="Google Shape;133;p1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34" name="Google Shape;134;p15"/>
              <p:cNvGrpSpPr/>
              <p:nvPr/>
            </p:nvGrpSpPr>
            <p:grpSpPr>
              <a:xfrm>
                <a:off x="461225" y="4360025"/>
                <a:ext cx="1851000" cy="370200"/>
                <a:chOff x="461225" y="3249175"/>
                <a:chExt cx="1851000" cy="370200"/>
              </a:xfrm>
            </p:grpSpPr>
            <p:sp>
              <p:nvSpPr>
                <p:cNvPr id="135" name="Google Shape;135;p1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6" name="Google Shape;136;p1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7" name="Google Shape;137;p1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8" name="Google Shape;138;p1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9" name="Google Shape;139;p1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140" name="Google Shape;140;p15"/>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141" name="Google Shape;141;p15"/>
          <p:cNvSpPr/>
          <p:nvPr/>
        </p:nvSpPr>
        <p:spPr>
          <a:xfrm flipH="1">
            <a:off x="-35" y="4410937"/>
            <a:ext cx="12192002" cy="2447087"/>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142" name="Google Shape;142;p15"/>
          <p:cNvSpPr/>
          <p:nvPr/>
        </p:nvSpPr>
        <p:spPr>
          <a:xfrm>
            <a:off x="15" y="3481996"/>
            <a:ext cx="967610" cy="1931086"/>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43" name="Google Shape;143;p15"/>
          <p:cNvSpPr/>
          <p:nvPr/>
        </p:nvSpPr>
        <p:spPr>
          <a:xfrm flipH="1">
            <a:off x="4415043" y="3456741"/>
            <a:ext cx="1981500" cy="19815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44" name="Google Shape;144;p15"/>
          <p:cNvSpPr/>
          <p:nvPr/>
        </p:nvSpPr>
        <p:spPr>
          <a:xfrm rot="-5400000" flipH="1">
            <a:off x="1732971" y="3456759"/>
            <a:ext cx="1981500" cy="19815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45" name="Google Shape;145;p15"/>
          <p:cNvSpPr txBox="1">
            <a:spLocks noGrp="1"/>
          </p:cNvSpPr>
          <p:nvPr>
            <p:ph type="title"/>
          </p:nvPr>
        </p:nvSpPr>
        <p:spPr>
          <a:xfrm>
            <a:off x="153367" y="670367"/>
            <a:ext cx="5578500" cy="7836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146" name="Google Shape;146;p15"/>
          <p:cNvSpPr txBox="1">
            <a:spLocks noGrp="1"/>
          </p:cNvSpPr>
          <p:nvPr>
            <p:ph type="title" idx="2"/>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147" name="Google Shape;147;p15"/>
          <p:cNvSpPr txBox="1">
            <a:spLocks noGrp="1"/>
          </p:cNvSpPr>
          <p:nvPr>
            <p:ph type="body" idx="1"/>
          </p:nvPr>
        </p:nvSpPr>
        <p:spPr>
          <a:xfrm>
            <a:off x="4682067" y="782867"/>
            <a:ext cx="5828700" cy="3368400"/>
          </a:xfrm>
          <a:prstGeom prst="rect">
            <a:avLst/>
          </a:prstGeom>
        </p:spPr>
        <p:txBody>
          <a:bodyPr spcFirstLastPara="1" wrap="square" lIns="121900" tIns="121900" rIns="121900" bIns="121900" anchor="t" anchorCtr="0">
            <a:noAutofit/>
          </a:bodyPr>
          <a:lstStyle>
            <a:lvl1pPr marL="457200" lvl="0" indent="-311150">
              <a:lnSpc>
                <a:spcPct val="115000"/>
              </a:lnSpc>
              <a:spcBef>
                <a:spcPts val="0"/>
              </a:spcBef>
              <a:spcAft>
                <a:spcPts val="0"/>
              </a:spcAft>
              <a:buClr>
                <a:schemeClr val="lt1"/>
              </a:buClr>
              <a:buSzPts val="1300"/>
              <a:buFont typeface="Sora"/>
              <a:buChar char="●"/>
              <a:defRPr sz="1300"/>
            </a:lvl1pPr>
            <a:lvl2pPr marL="914400" lvl="1" indent="-311150">
              <a:lnSpc>
                <a:spcPct val="115000"/>
              </a:lnSpc>
              <a:spcBef>
                <a:spcPts val="1100"/>
              </a:spcBef>
              <a:spcAft>
                <a:spcPts val="0"/>
              </a:spcAft>
              <a:buClr>
                <a:schemeClr val="lt1"/>
              </a:buClr>
              <a:buSzPts val="1300"/>
              <a:buFont typeface="Sora"/>
              <a:buChar char="○"/>
              <a:defRPr sz="1300"/>
            </a:lvl2pPr>
            <a:lvl3pPr marL="1371600" lvl="2" indent="-311150">
              <a:lnSpc>
                <a:spcPct val="115000"/>
              </a:lnSpc>
              <a:spcBef>
                <a:spcPts val="1100"/>
              </a:spcBef>
              <a:spcAft>
                <a:spcPts val="0"/>
              </a:spcAft>
              <a:buClr>
                <a:schemeClr val="lt1"/>
              </a:buClr>
              <a:buSzPts val="1300"/>
              <a:buFont typeface="Sora"/>
              <a:buChar char="■"/>
              <a:defRPr sz="1300"/>
            </a:lvl3pPr>
            <a:lvl4pPr marL="1828800" lvl="3" indent="-311150">
              <a:lnSpc>
                <a:spcPct val="115000"/>
              </a:lnSpc>
              <a:spcBef>
                <a:spcPts val="1100"/>
              </a:spcBef>
              <a:spcAft>
                <a:spcPts val="0"/>
              </a:spcAft>
              <a:buClr>
                <a:schemeClr val="lt1"/>
              </a:buClr>
              <a:buSzPts val="1300"/>
              <a:buFont typeface="Sora"/>
              <a:buChar char="●"/>
              <a:defRPr sz="1300"/>
            </a:lvl4pPr>
            <a:lvl5pPr marL="2286000" lvl="4" indent="-311150">
              <a:lnSpc>
                <a:spcPct val="115000"/>
              </a:lnSpc>
              <a:spcBef>
                <a:spcPts val="1100"/>
              </a:spcBef>
              <a:spcAft>
                <a:spcPts val="0"/>
              </a:spcAft>
              <a:buClr>
                <a:schemeClr val="lt1"/>
              </a:buClr>
              <a:buSzPts val="1300"/>
              <a:buFont typeface="Sora"/>
              <a:buChar char="○"/>
              <a:defRPr sz="1300"/>
            </a:lvl5pPr>
            <a:lvl6pPr marL="2743200" lvl="5" indent="-311150">
              <a:lnSpc>
                <a:spcPct val="115000"/>
              </a:lnSpc>
              <a:spcBef>
                <a:spcPts val="1100"/>
              </a:spcBef>
              <a:spcAft>
                <a:spcPts val="0"/>
              </a:spcAft>
              <a:buClr>
                <a:schemeClr val="lt1"/>
              </a:buClr>
              <a:buSzPts val="1300"/>
              <a:buFont typeface="Sora"/>
              <a:buChar char="■"/>
              <a:defRPr sz="1300"/>
            </a:lvl6pPr>
            <a:lvl7pPr marL="3200400" lvl="6" indent="-311150">
              <a:lnSpc>
                <a:spcPct val="115000"/>
              </a:lnSpc>
              <a:spcBef>
                <a:spcPts val="1100"/>
              </a:spcBef>
              <a:spcAft>
                <a:spcPts val="0"/>
              </a:spcAft>
              <a:buClr>
                <a:schemeClr val="lt1"/>
              </a:buClr>
              <a:buSzPts val="1300"/>
              <a:buFont typeface="Sora"/>
              <a:buChar char="●"/>
              <a:defRPr sz="1300"/>
            </a:lvl7pPr>
            <a:lvl8pPr marL="3657600" lvl="7" indent="-311150">
              <a:lnSpc>
                <a:spcPct val="115000"/>
              </a:lnSpc>
              <a:spcBef>
                <a:spcPts val="1100"/>
              </a:spcBef>
              <a:spcAft>
                <a:spcPts val="0"/>
              </a:spcAft>
              <a:buClr>
                <a:schemeClr val="lt1"/>
              </a:buClr>
              <a:buSzPts val="1300"/>
              <a:buFont typeface="Sora"/>
              <a:buChar char="○"/>
              <a:defRPr sz="1300"/>
            </a:lvl8pPr>
            <a:lvl9pPr marL="4114800" lvl="8" indent="-311150">
              <a:lnSpc>
                <a:spcPct val="115000"/>
              </a:lnSpc>
              <a:spcBef>
                <a:spcPts val="1100"/>
              </a:spcBef>
              <a:spcAft>
                <a:spcPts val="1100"/>
              </a:spcAft>
              <a:buClr>
                <a:schemeClr val="lt1"/>
              </a:buClr>
              <a:buSzPts val="1300"/>
              <a:buFont typeface="Sora"/>
              <a:buChar char="■"/>
              <a:defRPr sz="1300"/>
            </a:lvl9pPr>
          </a:lstStyle>
          <a:p>
            <a:endParaRPr/>
          </a:p>
        </p:txBody>
      </p:sp>
      <p:sp>
        <p:nvSpPr>
          <p:cNvPr id="148" name="Google Shape;148;p15"/>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149"/>
        <p:cNvGrpSpPr/>
        <p:nvPr/>
      </p:nvGrpSpPr>
      <p:grpSpPr>
        <a:xfrm>
          <a:off x="0" y="0"/>
          <a:ext cx="0" cy="0"/>
          <a:chOff x="0" y="0"/>
          <a:chExt cx="0" cy="0"/>
        </a:xfrm>
      </p:grpSpPr>
      <p:grpSp>
        <p:nvGrpSpPr>
          <p:cNvPr id="150" name="Google Shape;150;p16"/>
          <p:cNvGrpSpPr/>
          <p:nvPr/>
        </p:nvGrpSpPr>
        <p:grpSpPr>
          <a:xfrm flipH="1">
            <a:off x="8225922" y="305132"/>
            <a:ext cx="3973060" cy="2649154"/>
            <a:chOff x="312900" y="2793625"/>
            <a:chExt cx="2221200" cy="1481050"/>
          </a:xfrm>
        </p:grpSpPr>
        <p:grpSp>
          <p:nvGrpSpPr>
            <p:cNvPr id="151" name="Google Shape;151;p16"/>
            <p:cNvGrpSpPr/>
            <p:nvPr/>
          </p:nvGrpSpPr>
          <p:grpSpPr>
            <a:xfrm>
              <a:off x="312900" y="2793625"/>
              <a:ext cx="1851000" cy="1481050"/>
              <a:chOff x="461225" y="3249175"/>
              <a:chExt cx="1851000" cy="1481050"/>
            </a:xfrm>
          </p:grpSpPr>
          <p:grpSp>
            <p:nvGrpSpPr>
              <p:cNvPr id="152" name="Google Shape;152;p16"/>
              <p:cNvGrpSpPr/>
              <p:nvPr/>
            </p:nvGrpSpPr>
            <p:grpSpPr>
              <a:xfrm>
                <a:off x="461225" y="3249175"/>
                <a:ext cx="1851000" cy="370200"/>
                <a:chOff x="461225" y="3249175"/>
                <a:chExt cx="1851000" cy="370200"/>
              </a:xfrm>
            </p:grpSpPr>
            <p:sp>
              <p:nvSpPr>
                <p:cNvPr id="153" name="Google Shape;153;p1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54" name="Google Shape;154;p1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55" name="Google Shape;155;p1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56" name="Google Shape;156;p1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57" name="Google Shape;157;p1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58" name="Google Shape;158;p16"/>
              <p:cNvGrpSpPr/>
              <p:nvPr/>
            </p:nvGrpSpPr>
            <p:grpSpPr>
              <a:xfrm>
                <a:off x="461225" y="3619500"/>
                <a:ext cx="1851000" cy="370200"/>
                <a:chOff x="461225" y="3249175"/>
                <a:chExt cx="1851000" cy="370200"/>
              </a:xfrm>
            </p:grpSpPr>
            <p:sp>
              <p:nvSpPr>
                <p:cNvPr id="159" name="Google Shape;159;p1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0" name="Google Shape;160;p1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1" name="Google Shape;161;p1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2" name="Google Shape;162;p1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3" name="Google Shape;163;p1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64" name="Google Shape;164;p16"/>
              <p:cNvGrpSpPr/>
              <p:nvPr/>
            </p:nvGrpSpPr>
            <p:grpSpPr>
              <a:xfrm>
                <a:off x="461225" y="3989700"/>
                <a:ext cx="1851000" cy="370200"/>
                <a:chOff x="461225" y="3249175"/>
                <a:chExt cx="1851000" cy="370200"/>
              </a:xfrm>
            </p:grpSpPr>
            <p:sp>
              <p:nvSpPr>
                <p:cNvPr id="165" name="Google Shape;165;p1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6" name="Google Shape;166;p1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7" name="Google Shape;167;p1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8" name="Google Shape;168;p1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69" name="Google Shape;169;p1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170" name="Google Shape;170;p16"/>
              <p:cNvGrpSpPr/>
              <p:nvPr/>
            </p:nvGrpSpPr>
            <p:grpSpPr>
              <a:xfrm>
                <a:off x="461225" y="4360025"/>
                <a:ext cx="1851000" cy="370200"/>
                <a:chOff x="461225" y="3249175"/>
                <a:chExt cx="1851000" cy="370200"/>
              </a:xfrm>
            </p:grpSpPr>
            <p:sp>
              <p:nvSpPr>
                <p:cNvPr id="171" name="Google Shape;171;p1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72" name="Google Shape;172;p1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73" name="Google Shape;173;p1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74" name="Google Shape;174;p1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75" name="Google Shape;175;p1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176" name="Google Shape;176;p16"/>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177" name="Google Shape;177;p16"/>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178" name="Google Shape;178;p16"/>
          <p:cNvSpPr/>
          <p:nvPr/>
        </p:nvSpPr>
        <p:spPr>
          <a:xfrm flipH="1">
            <a:off x="11231395" y="4116396"/>
            <a:ext cx="967610" cy="1931086"/>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647700" dist="101600" dir="7800000" algn="bl" rotWithShape="0">
              <a:schemeClr val="accent1">
                <a:alpha val="27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79" name="Google Shape;179;p16"/>
          <p:cNvSpPr/>
          <p:nvPr/>
        </p:nvSpPr>
        <p:spPr>
          <a:xfrm rot="-5400000">
            <a:off x="6158615" y="4091267"/>
            <a:ext cx="1981500" cy="1981500"/>
          </a:xfrm>
          <a:prstGeom prst="ellipse">
            <a:avLst/>
          </a:prstGeom>
          <a:gradFill>
            <a:gsLst>
              <a:gs pos="0">
                <a:schemeClr val="accent3"/>
              </a:gs>
              <a:gs pos="56000">
                <a:schemeClr val="accent1"/>
              </a:gs>
              <a:gs pos="100000">
                <a:schemeClr val="accent1"/>
              </a:gs>
            </a:gsLst>
            <a:lin ang="13500032" scaled="0"/>
          </a:gradFill>
          <a:ln>
            <a:noFill/>
          </a:ln>
          <a:effectLst>
            <a:outerShdw blurRad="438150" dist="38100" dir="2700000" algn="bl" rotWithShape="0">
              <a:schemeClr val="accent1">
                <a:alpha val="28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80" name="Google Shape;180;p16"/>
          <p:cNvSpPr/>
          <p:nvPr/>
        </p:nvSpPr>
        <p:spPr>
          <a:xfrm>
            <a:off x="8694998" y="4091167"/>
            <a:ext cx="1981500" cy="1981500"/>
          </a:xfrm>
          <a:prstGeom prst="ellipse">
            <a:avLst/>
          </a:prstGeom>
          <a:gradFill>
            <a:gsLst>
              <a:gs pos="0">
                <a:schemeClr val="accent3"/>
              </a:gs>
              <a:gs pos="35000">
                <a:schemeClr val="accent3"/>
              </a:gs>
              <a:gs pos="100000">
                <a:schemeClr val="accent1"/>
              </a:gs>
            </a:gsLst>
            <a:lin ang="8099331" scaled="0"/>
          </a:gradFill>
          <a:ln>
            <a:noFill/>
          </a:ln>
          <a:effectLst>
            <a:outerShdw blurRad="457200" dist="50800" dir="5400000" algn="bl" rotWithShape="0">
              <a:schemeClr val="accent3">
                <a:alpha val="30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81" name="Google Shape;181;p16"/>
          <p:cNvSpPr txBox="1">
            <a:spLocks noGrp="1"/>
          </p:cNvSpPr>
          <p:nvPr>
            <p:ph type="body" idx="1"/>
          </p:nvPr>
        </p:nvSpPr>
        <p:spPr>
          <a:xfrm>
            <a:off x="153367" y="1211967"/>
            <a:ext cx="7158900" cy="3303900"/>
          </a:xfrm>
          <a:prstGeom prst="rect">
            <a:avLst/>
          </a:prstGeom>
        </p:spPr>
        <p:txBody>
          <a:bodyPr spcFirstLastPara="1" wrap="square" lIns="121900" tIns="0" rIns="121900" bIns="121900" anchor="t" anchorCtr="0">
            <a:noAutofit/>
          </a:bodyPr>
          <a:lstStyle>
            <a:lvl1pPr marL="457200" lvl="0" indent="-533400">
              <a:spcBef>
                <a:spcPts val="0"/>
              </a:spcBef>
              <a:spcAft>
                <a:spcPts val="0"/>
              </a:spcAft>
              <a:buClr>
                <a:schemeClr val="lt1"/>
              </a:buClr>
              <a:buSzPts val="4800"/>
              <a:buFont typeface="IBM Plex Sans"/>
              <a:buChar char="●"/>
              <a:defRPr sz="4800">
                <a:latin typeface="IBM Plex Sans"/>
                <a:ea typeface="IBM Plex Sans"/>
                <a:cs typeface="IBM Plex Sans"/>
                <a:sym typeface="IBM Plex Sans"/>
              </a:defRPr>
            </a:lvl1pPr>
            <a:lvl2pPr marL="914400" lvl="1"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2pPr>
            <a:lvl3pPr marL="1371600" lvl="2"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3pPr>
            <a:lvl4pPr marL="1828800" lvl="3"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4pPr>
            <a:lvl5pPr marL="2286000" lvl="4"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5pPr>
            <a:lvl6pPr marL="2743200" lvl="5"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6pPr>
            <a:lvl7pPr marL="3200400" lvl="6"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7pPr>
            <a:lvl8pPr marL="3657600" lvl="7" indent="-533400">
              <a:spcBef>
                <a:spcPts val="1100"/>
              </a:spcBef>
              <a:spcAft>
                <a:spcPts val="0"/>
              </a:spcAft>
              <a:buClr>
                <a:schemeClr val="lt1"/>
              </a:buClr>
              <a:buSzPts val="4800"/>
              <a:buFont typeface="IBM Plex Sans"/>
              <a:buChar char="○"/>
              <a:defRPr sz="4800">
                <a:latin typeface="IBM Plex Sans"/>
                <a:ea typeface="IBM Plex Sans"/>
                <a:cs typeface="IBM Plex Sans"/>
                <a:sym typeface="IBM Plex Sans"/>
              </a:defRPr>
            </a:lvl8pPr>
            <a:lvl9pPr marL="4114800" lvl="8" indent="-533400">
              <a:spcBef>
                <a:spcPts val="1100"/>
              </a:spcBef>
              <a:spcAft>
                <a:spcPts val="1100"/>
              </a:spcAft>
              <a:buClr>
                <a:schemeClr val="lt1"/>
              </a:buClr>
              <a:buSzPts val="4800"/>
              <a:buFont typeface="IBM Plex Sans"/>
              <a:buChar char="■"/>
              <a:defRPr sz="4800">
                <a:latin typeface="IBM Plex Sans"/>
                <a:ea typeface="IBM Plex Sans"/>
                <a:cs typeface="IBM Plex Sans"/>
                <a:sym typeface="IBM Plex Sans"/>
              </a:defRPr>
            </a:lvl9pPr>
          </a:lstStyle>
          <a:p>
            <a:endParaRPr/>
          </a:p>
        </p:txBody>
      </p:sp>
      <p:sp>
        <p:nvSpPr>
          <p:cNvPr id="182" name="Google Shape;182;p16"/>
          <p:cNvSpPr txBox="1">
            <a:spLocks noGrp="1"/>
          </p:cNvSpPr>
          <p:nvPr>
            <p:ph type="title" idx="2"/>
          </p:nvPr>
        </p:nvSpPr>
        <p:spPr>
          <a:xfrm>
            <a:off x="153367" y="670367"/>
            <a:ext cx="5578500" cy="5415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21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4800">
                <a:solidFill>
                  <a:schemeClr val="accent3"/>
                </a:solidFill>
              </a:defRPr>
            </a:lvl2pPr>
            <a:lvl3pPr lvl="2">
              <a:lnSpc>
                <a:spcPct val="115000"/>
              </a:lnSpc>
              <a:spcBef>
                <a:spcPts val="0"/>
              </a:spcBef>
              <a:spcAft>
                <a:spcPts val="0"/>
              </a:spcAft>
              <a:buNone/>
              <a:defRPr sz="4800">
                <a:solidFill>
                  <a:schemeClr val="accent3"/>
                </a:solidFill>
              </a:defRPr>
            </a:lvl3pPr>
            <a:lvl4pPr lvl="3">
              <a:lnSpc>
                <a:spcPct val="115000"/>
              </a:lnSpc>
              <a:spcBef>
                <a:spcPts val="0"/>
              </a:spcBef>
              <a:spcAft>
                <a:spcPts val="0"/>
              </a:spcAft>
              <a:buNone/>
              <a:defRPr sz="4800">
                <a:solidFill>
                  <a:schemeClr val="accent3"/>
                </a:solidFill>
              </a:defRPr>
            </a:lvl4pPr>
            <a:lvl5pPr lvl="4">
              <a:lnSpc>
                <a:spcPct val="115000"/>
              </a:lnSpc>
              <a:spcBef>
                <a:spcPts val="0"/>
              </a:spcBef>
              <a:spcAft>
                <a:spcPts val="0"/>
              </a:spcAft>
              <a:buNone/>
              <a:defRPr sz="4800">
                <a:solidFill>
                  <a:schemeClr val="accent3"/>
                </a:solidFill>
              </a:defRPr>
            </a:lvl5pPr>
            <a:lvl6pPr lvl="5">
              <a:lnSpc>
                <a:spcPct val="115000"/>
              </a:lnSpc>
              <a:spcBef>
                <a:spcPts val="0"/>
              </a:spcBef>
              <a:spcAft>
                <a:spcPts val="0"/>
              </a:spcAft>
              <a:buNone/>
              <a:defRPr sz="4800">
                <a:solidFill>
                  <a:schemeClr val="accent3"/>
                </a:solidFill>
              </a:defRPr>
            </a:lvl6pPr>
            <a:lvl7pPr lvl="6">
              <a:lnSpc>
                <a:spcPct val="115000"/>
              </a:lnSpc>
              <a:spcBef>
                <a:spcPts val="0"/>
              </a:spcBef>
              <a:spcAft>
                <a:spcPts val="0"/>
              </a:spcAft>
              <a:buNone/>
              <a:defRPr sz="4800">
                <a:solidFill>
                  <a:schemeClr val="accent3"/>
                </a:solidFill>
              </a:defRPr>
            </a:lvl7pPr>
            <a:lvl8pPr lvl="7">
              <a:lnSpc>
                <a:spcPct val="115000"/>
              </a:lnSpc>
              <a:spcBef>
                <a:spcPts val="0"/>
              </a:spcBef>
              <a:spcAft>
                <a:spcPts val="0"/>
              </a:spcAft>
              <a:buNone/>
              <a:defRPr sz="4800">
                <a:solidFill>
                  <a:schemeClr val="accent3"/>
                </a:solidFill>
              </a:defRPr>
            </a:lvl8pPr>
            <a:lvl9pPr lvl="8">
              <a:lnSpc>
                <a:spcPct val="115000"/>
              </a:lnSpc>
              <a:spcBef>
                <a:spcPts val="0"/>
              </a:spcBef>
              <a:spcAft>
                <a:spcPts val="0"/>
              </a:spcAft>
              <a:buNone/>
              <a:defRPr sz="4800">
                <a:solidFill>
                  <a:schemeClr val="accent3"/>
                </a:solidFill>
              </a:defRPr>
            </a:lvl9pPr>
          </a:lstStyle>
          <a:p>
            <a:endParaRPr/>
          </a:p>
        </p:txBody>
      </p:sp>
      <p:sp>
        <p:nvSpPr>
          <p:cNvPr id="183" name="Google Shape;183;p16"/>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41"/>
        <p:cNvGrpSpPr/>
        <p:nvPr/>
      </p:nvGrpSpPr>
      <p:grpSpPr>
        <a:xfrm>
          <a:off x="0" y="0"/>
          <a:ext cx="0" cy="0"/>
          <a:chOff x="0" y="0"/>
          <a:chExt cx="0" cy="0"/>
        </a:xfrm>
      </p:grpSpPr>
      <p:sp>
        <p:nvSpPr>
          <p:cNvPr id="242" name="Google Shape;242;p18"/>
          <p:cNvSpPr/>
          <p:nvPr/>
        </p:nvSpPr>
        <p:spPr>
          <a:xfrm rot="10800000" flipH="1">
            <a:off x="5976800" y="988800"/>
            <a:ext cx="6187200" cy="25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43" name="Google Shape;243;p18"/>
          <p:cNvSpPr/>
          <p:nvPr/>
        </p:nvSpPr>
        <p:spPr>
          <a:xfrm rot="10800000" flipH="1">
            <a:off x="5976800" y="1352633"/>
            <a:ext cx="6187200" cy="25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44" name="Google Shape;244;p18"/>
          <p:cNvSpPr/>
          <p:nvPr/>
        </p:nvSpPr>
        <p:spPr>
          <a:xfrm rot="10800000" flipH="1">
            <a:off x="5976800" y="2125383"/>
            <a:ext cx="6187200" cy="25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45" name="Google Shape;245;p18"/>
          <p:cNvSpPr/>
          <p:nvPr/>
        </p:nvSpPr>
        <p:spPr>
          <a:xfrm rot="10800000" flipH="1">
            <a:off x="5976800" y="1721683"/>
            <a:ext cx="6187200" cy="25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46" name="Google Shape;246;p18"/>
          <p:cNvSpPr txBox="1">
            <a:spLocks noGrp="1"/>
          </p:cNvSpPr>
          <p:nvPr>
            <p:ph type="title"/>
          </p:nvPr>
        </p:nvSpPr>
        <p:spPr>
          <a:xfrm>
            <a:off x="122600" y="389400"/>
            <a:ext cx="5853900" cy="2138100"/>
          </a:xfrm>
          <a:prstGeom prst="rect">
            <a:avLst/>
          </a:prstGeom>
        </p:spPr>
        <p:txBody>
          <a:bodyPr spcFirstLastPara="1" wrap="square" lIns="121900" tIns="121900" rIns="121900" bIns="121900" anchor="t" anchorCtr="0">
            <a:noAutofit/>
          </a:bodyPr>
          <a:lstStyle>
            <a:lvl1pPr lvl="0">
              <a:lnSpc>
                <a:spcPct val="90000"/>
              </a:lnSpc>
              <a:spcBef>
                <a:spcPts val="0"/>
              </a:spcBef>
              <a:spcAft>
                <a:spcPts val="0"/>
              </a:spcAft>
              <a:buNone/>
              <a:defRPr sz="7300">
                <a:solidFill>
                  <a:schemeClr val="dk2"/>
                </a:solidFill>
              </a:defRPr>
            </a:lvl1pPr>
            <a:lvl2pPr lvl="1">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4800">
                <a:solidFill>
                  <a:schemeClr val="dk2"/>
                </a:solidFill>
                <a:latin typeface="IBM Plex Sans Medium"/>
                <a:ea typeface="IBM Plex Sans Medium"/>
                <a:cs typeface="IBM Plex Sans Medium"/>
                <a:sym typeface="IBM Plex Sans Medium"/>
              </a:defRPr>
            </a:lvl9pPr>
          </a:lstStyle>
          <a:p>
            <a:endParaRPr/>
          </a:p>
        </p:txBody>
      </p:sp>
      <p:sp>
        <p:nvSpPr>
          <p:cNvPr id="247" name="Google Shape;247;p18"/>
          <p:cNvSpPr>
            <a:spLocks noGrp="1"/>
          </p:cNvSpPr>
          <p:nvPr>
            <p:ph type="pic" idx="2"/>
          </p:nvPr>
        </p:nvSpPr>
        <p:spPr>
          <a:xfrm>
            <a:off x="300400" y="4176167"/>
            <a:ext cx="2466300" cy="2360400"/>
          </a:xfrm>
          <a:prstGeom prst="rect">
            <a:avLst/>
          </a:prstGeom>
          <a:noFill/>
          <a:ln>
            <a:noFill/>
          </a:ln>
        </p:spPr>
      </p:sp>
      <p:sp>
        <p:nvSpPr>
          <p:cNvPr id="248" name="Google Shape;248;p18"/>
          <p:cNvSpPr>
            <a:spLocks noGrp="1"/>
          </p:cNvSpPr>
          <p:nvPr>
            <p:ph type="pic" idx="3"/>
          </p:nvPr>
        </p:nvSpPr>
        <p:spPr>
          <a:xfrm>
            <a:off x="7016700" y="304800"/>
            <a:ext cx="2486700" cy="2386800"/>
          </a:xfrm>
          <a:prstGeom prst="rect">
            <a:avLst/>
          </a:prstGeom>
          <a:noFill/>
          <a:ln>
            <a:noFill/>
          </a:ln>
        </p:spPr>
      </p:sp>
      <p:sp>
        <p:nvSpPr>
          <p:cNvPr id="249" name="Google Shape;249;p18"/>
          <p:cNvSpPr>
            <a:spLocks noGrp="1"/>
          </p:cNvSpPr>
          <p:nvPr>
            <p:ph type="pic" idx="4"/>
          </p:nvPr>
        </p:nvSpPr>
        <p:spPr>
          <a:xfrm>
            <a:off x="9708900" y="304800"/>
            <a:ext cx="2466300" cy="2386800"/>
          </a:xfrm>
          <a:prstGeom prst="rect">
            <a:avLst/>
          </a:prstGeom>
          <a:noFill/>
          <a:ln>
            <a:noFill/>
          </a:ln>
        </p:spPr>
      </p:sp>
      <p:sp>
        <p:nvSpPr>
          <p:cNvPr id="250" name="Google Shape;250;p18"/>
          <p:cNvSpPr txBox="1">
            <a:spLocks noGrp="1"/>
          </p:cNvSpPr>
          <p:nvPr>
            <p:ph type="subTitle" idx="1"/>
          </p:nvPr>
        </p:nvSpPr>
        <p:spPr>
          <a:xfrm>
            <a:off x="7016700" y="2870692"/>
            <a:ext cx="2089200" cy="641100"/>
          </a:xfrm>
          <a:prstGeom prst="rect">
            <a:avLst/>
          </a:prstGeom>
        </p:spPr>
        <p:txBody>
          <a:bodyPr spcFirstLastPara="1" wrap="square" lIns="0" tIns="0" rIns="121900" bIns="121900" anchor="t" anchorCtr="0">
            <a:noAutofit/>
          </a:bodyPr>
          <a:lstStyle>
            <a:lvl1pPr lvl="0">
              <a:spcBef>
                <a:spcPts val="0"/>
              </a:spcBef>
              <a:spcAft>
                <a:spcPts val="0"/>
              </a:spcAft>
              <a:buClr>
                <a:schemeClr val="dk2"/>
              </a:buClr>
              <a:buSzPts val="1300"/>
              <a:buFont typeface="Sora"/>
              <a:buNone/>
              <a:defRPr sz="1300">
                <a:solidFill>
                  <a:schemeClr val="dk2"/>
                </a:solidFill>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251" name="Google Shape;251;p18"/>
          <p:cNvSpPr txBox="1">
            <a:spLocks noGrp="1"/>
          </p:cNvSpPr>
          <p:nvPr>
            <p:ph type="subTitle" idx="5"/>
          </p:nvPr>
        </p:nvSpPr>
        <p:spPr>
          <a:xfrm>
            <a:off x="9708900" y="2870692"/>
            <a:ext cx="2089200" cy="641100"/>
          </a:xfrm>
          <a:prstGeom prst="rect">
            <a:avLst/>
          </a:prstGeom>
        </p:spPr>
        <p:txBody>
          <a:bodyPr spcFirstLastPara="1" wrap="square" lIns="0" tIns="0" rIns="121900" bIns="121900" anchor="t" anchorCtr="0">
            <a:noAutofit/>
          </a:bodyPr>
          <a:lstStyle>
            <a:lvl1pPr lvl="0">
              <a:spcBef>
                <a:spcPts val="0"/>
              </a:spcBef>
              <a:spcAft>
                <a:spcPts val="0"/>
              </a:spcAft>
              <a:buClr>
                <a:schemeClr val="dk2"/>
              </a:buClr>
              <a:buSzPts val="1300"/>
              <a:buFont typeface="Sora"/>
              <a:buNone/>
              <a:defRPr sz="1300">
                <a:solidFill>
                  <a:schemeClr val="dk2"/>
                </a:solidFill>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252" name="Google Shape;252;p18"/>
          <p:cNvSpPr txBox="1">
            <a:spLocks noGrp="1"/>
          </p:cNvSpPr>
          <p:nvPr>
            <p:ph type="title" idx="6"/>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53" name="Google Shape;253;p18"/>
          <p:cNvSpPr txBox="1">
            <a:spLocks noGrp="1"/>
          </p:cNvSpPr>
          <p:nvPr>
            <p:ph type="title" idx="7"/>
          </p:nvPr>
        </p:nvSpPr>
        <p:spPr>
          <a:xfrm>
            <a:off x="9893633" y="6297367"/>
            <a:ext cx="2111100" cy="252300"/>
          </a:xfrm>
          <a:prstGeom prst="rect">
            <a:avLst/>
          </a:prstGeom>
        </p:spPr>
        <p:txBody>
          <a:bodyPr spcFirstLastPara="1" wrap="square" lIns="243825" tIns="121900" rIns="121900" bIns="0" anchor="b" anchorCtr="0">
            <a:noAutofit/>
          </a:bodyPr>
          <a:lstStyle>
            <a:lvl1pPr lvl="0" algn="r">
              <a:spcBef>
                <a:spcPts val="0"/>
              </a:spcBef>
              <a:spcAft>
                <a:spcPts val="0"/>
              </a:spcAft>
              <a:buNone/>
              <a:defRPr sz="1200">
                <a:solidFill>
                  <a:schemeClr val="dk2"/>
                </a:solidFill>
                <a:latin typeface="Sora"/>
                <a:ea typeface="Sora"/>
                <a:cs typeface="Sora"/>
                <a:sym typeface="Sora"/>
              </a:defRPr>
            </a:lvl1pPr>
            <a:lvl2pPr lvl="1"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
        <p:nvSpPr>
          <p:cNvPr id="254" name="Google Shape;254;p18"/>
          <p:cNvSpPr txBox="1">
            <a:spLocks noGrp="1"/>
          </p:cNvSpPr>
          <p:nvPr>
            <p:ph type="subTitle" idx="8"/>
          </p:nvPr>
        </p:nvSpPr>
        <p:spPr>
          <a:xfrm>
            <a:off x="2955175" y="4176167"/>
            <a:ext cx="2089200" cy="641100"/>
          </a:xfrm>
          <a:prstGeom prst="rect">
            <a:avLst/>
          </a:prstGeom>
        </p:spPr>
        <p:txBody>
          <a:bodyPr spcFirstLastPara="1" wrap="square" lIns="0" tIns="0" rIns="121900" bIns="121900" anchor="t" anchorCtr="0">
            <a:noAutofit/>
          </a:bodyPr>
          <a:lstStyle>
            <a:lvl1pPr lvl="0">
              <a:spcBef>
                <a:spcPts val="0"/>
              </a:spcBef>
              <a:spcAft>
                <a:spcPts val="0"/>
              </a:spcAft>
              <a:buClr>
                <a:schemeClr val="dk2"/>
              </a:buClr>
              <a:buSzPts val="1300"/>
              <a:buFont typeface="Sora"/>
              <a:buNone/>
              <a:defRPr sz="1300">
                <a:solidFill>
                  <a:schemeClr val="dk2"/>
                </a:solidFill>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grpSp>
        <p:nvGrpSpPr>
          <p:cNvPr id="255" name="Google Shape;255;p18"/>
          <p:cNvGrpSpPr/>
          <p:nvPr/>
        </p:nvGrpSpPr>
        <p:grpSpPr>
          <a:xfrm>
            <a:off x="5744366" y="3605255"/>
            <a:ext cx="6444008" cy="3249312"/>
            <a:chOff x="4308382" y="2704009"/>
            <a:chExt cx="4833127" cy="2437045"/>
          </a:xfrm>
        </p:grpSpPr>
        <p:sp>
          <p:nvSpPr>
            <p:cNvPr id="256" name="Google Shape;256;p18"/>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257" name="Google Shape;257;p18"/>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258" name="Google Shape;258;p18"/>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259"/>
        <p:cNvGrpSpPr/>
        <p:nvPr/>
      </p:nvGrpSpPr>
      <p:grpSpPr>
        <a:xfrm>
          <a:off x="0" y="0"/>
          <a:ext cx="0" cy="0"/>
          <a:chOff x="0" y="0"/>
          <a:chExt cx="0" cy="0"/>
        </a:xfrm>
      </p:grpSpPr>
      <p:sp>
        <p:nvSpPr>
          <p:cNvPr id="260" name="Google Shape;260;p19"/>
          <p:cNvSpPr/>
          <p:nvPr/>
        </p:nvSpPr>
        <p:spPr>
          <a:xfrm>
            <a:off x="8692667" y="2955733"/>
            <a:ext cx="6304800" cy="21396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61" name="Google Shape;261;p19"/>
          <p:cNvSpPr/>
          <p:nvPr/>
        </p:nvSpPr>
        <p:spPr>
          <a:xfrm rot="1800032">
            <a:off x="8893483" y="3078787"/>
            <a:ext cx="6304699" cy="2492826"/>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62" name="Google Shape;262;p19"/>
          <p:cNvSpPr/>
          <p:nvPr/>
        </p:nvSpPr>
        <p:spPr>
          <a:xfrm>
            <a:off x="8011800" y="4160134"/>
            <a:ext cx="4180146" cy="269788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263" name="Google Shape;263;p19"/>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264" name="Google Shape;264;p19"/>
          <p:cNvSpPr txBox="1">
            <a:spLocks noGrp="1"/>
          </p:cNvSpPr>
          <p:nvPr>
            <p:ph type="title" idx="2"/>
          </p:nvPr>
        </p:nvSpPr>
        <p:spPr>
          <a:xfrm>
            <a:off x="153367" y="541667"/>
            <a:ext cx="8676000" cy="3542400"/>
          </a:xfrm>
          <a:prstGeom prst="rect">
            <a:avLst/>
          </a:prstGeom>
        </p:spPr>
        <p:txBody>
          <a:bodyPr spcFirstLastPara="1" wrap="square" lIns="121900" tIns="0" rIns="121900" bIns="121900" anchor="t" anchorCtr="0">
            <a:noAutofit/>
          </a:bodyPr>
          <a:lstStyle>
            <a:lvl1pPr lvl="0">
              <a:lnSpc>
                <a:spcPct val="90000"/>
              </a:lnSpc>
              <a:spcBef>
                <a:spcPts val="0"/>
              </a:spcBef>
              <a:spcAft>
                <a:spcPts val="0"/>
              </a:spcAft>
              <a:buNone/>
              <a:defRPr sz="7300"/>
            </a:lvl1pPr>
            <a:lvl2pPr lvl="1">
              <a:lnSpc>
                <a:spcPct val="90000"/>
              </a:lnSpc>
              <a:spcBef>
                <a:spcPts val="0"/>
              </a:spcBef>
              <a:spcAft>
                <a:spcPts val="0"/>
              </a:spcAft>
              <a:buNone/>
              <a:defRPr sz="7300"/>
            </a:lvl2pPr>
            <a:lvl3pPr lvl="2">
              <a:lnSpc>
                <a:spcPct val="90000"/>
              </a:lnSpc>
              <a:spcBef>
                <a:spcPts val="0"/>
              </a:spcBef>
              <a:spcAft>
                <a:spcPts val="0"/>
              </a:spcAft>
              <a:buNone/>
              <a:defRPr sz="7300"/>
            </a:lvl3pPr>
            <a:lvl4pPr lvl="3">
              <a:lnSpc>
                <a:spcPct val="90000"/>
              </a:lnSpc>
              <a:spcBef>
                <a:spcPts val="0"/>
              </a:spcBef>
              <a:spcAft>
                <a:spcPts val="0"/>
              </a:spcAft>
              <a:buNone/>
              <a:defRPr sz="7300"/>
            </a:lvl4pPr>
            <a:lvl5pPr lvl="4">
              <a:lnSpc>
                <a:spcPct val="90000"/>
              </a:lnSpc>
              <a:spcBef>
                <a:spcPts val="0"/>
              </a:spcBef>
              <a:spcAft>
                <a:spcPts val="0"/>
              </a:spcAft>
              <a:buNone/>
              <a:defRPr sz="7300"/>
            </a:lvl5pPr>
            <a:lvl6pPr lvl="5">
              <a:lnSpc>
                <a:spcPct val="90000"/>
              </a:lnSpc>
              <a:spcBef>
                <a:spcPts val="0"/>
              </a:spcBef>
              <a:spcAft>
                <a:spcPts val="0"/>
              </a:spcAft>
              <a:buNone/>
              <a:defRPr sz="7300"/>
            </a:lvl6pPr>
            <a:lvl7pPr lvl="6">
              <a:lnSpc>
                <a:spcPct val="90000"/>
              </a:lnSpc>
              <a:spcBef>
                <a:spcPts val="0"/>
              </a:spcBef>
              <a:spcAft>
                <a:spcPts val="0"/>
              </a:spcAft>
              <a:buNone/>
              <a:defRPr sz="7300"/>
            </a:lvl7pPr>
            <a:lvl8pPr lvl="7">
              <a:lnSpc>
                <a:spcPct val="90000"/>
              </a:lnSpc>
              <a:spcBef>
                <a:spcPts val="0"/>
              </a:spcBef>
              <a:spcAft>
                <a:spcPts val="0"/>
              </a:spcAft>
              <a:buNone/>
              <a:defRPr sz="7300"/>
            </a:lvl8pPr>
            <a:lvl9pPr lvl="8">
              <a:lnSpc>
                <a:spcPct val="90000"/>
              </a:lnSpc>
              <a:spcBef>
                <a:spcPts val="0"/>
              </a:spcBef>
              <a:spcAft>
                <a:spcPts val="0"/>
              </a:spcAft>
              <a:buNone/>
              <a:defRPr sz="7300"/>
            </a:lvl9pPr>
          </a:lstStyle>
          <a:p>
            <a:endParaRPr/>
          </a:p>
        </p:txBody>
      </p:sp>
      <p:sp>
        <p:nvSpPr>
          <p:cNvPr id="265" name="Google Shape;265;p19"/>
          <p:cNvSpPr txBox="1">
            <a:spLocks noGrp="1"/>
          </p:cNvSpPr>
          <p:nvPr>
            <p:ph type="subTitle" idx="1"/>
          </p:nvPr>
        </p:nvSpPr>
        <p:spPr>
          <a:xfrm>
            <a:off x="153367" y="4083900"/>
            <a:ext cx="5012700" cy="2213100"/>
          </a:xfrm>
          <a:prstGeom prst="rect">
            <a:avLst/>
          </a:prstGeom>
        </p:spPr>
        <p:txBody>
          <a:bodyPr spcFirstLastPara="1" wrap="square" lIns="121900" tIns="121900" rIns="121900" bIns="121900" anchor="b" anchorCtr="0">
            <a:noAutofit/>
          </a:bodyPr>
          <a:lstStyle>
            <a:lvl1pPr lvl="0">
              <a:lnSpc>
                <a:spcPct val="115000"/>
              </a:lnSpc>
              <a:spcBef>
                <a:spcPts val="0"/>
              </a:spcBef>
              <a:spcAft>
                <a:spcPts val="0"/>
              </a:spcAft>
              <a:buClr>
                <a:schemeClr val="lt1"/>
              </a:buClr>
              <a:buSzPts val="1300"/>
              <a:buFont typeface="Sora"/>
              <a:buNone/>
              <a:defRPr sz="1300"/>
            </a:lvl1pPr>
            <a:lvl2pPr lvl="1">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2pPr>
            <a:lvl3pPr lvl="2">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3pPr>
            <a:lvl4pPr lvl="3">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4pPr>
            <a:lvl5pPr lvl="4">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5pPr>
            <a:lvl6pPr lvl="5">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6pPr>
            <a:lvl7pPr lvl="6">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7pPr>
            <a:lvl8pPr lvl="7">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8pPr>
            <a:lvl9pPr lvl="8">
              <a:lnSpc>
                <a:spcPct val="115000"/>
              </a:lnSpc>
              <a:spcBef>
                <a:spcPts val="1300"/>
              </a:spcBef>
              <a:spcAft>
                <a:spcPts val="130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266" name="Google Shape;266;p19"/>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267"/>
        <p:cNvGrpSpPr/>
        <p:nvPr/>
      </p:nvGrpSpPr>
      <p:grpSpPr>
        <a:xfrm>
          <a:off x="0" y="0"/>
          <a:ext cx="0" cy="0"/>
          <a:chOff x="0" y="0"/>
          <a:chExt cx="0" cy="0"/>
        </a:xfrm>
      </p:grpSpPr>
      <p:sp>
        <p:nvSpPr>
          <p:cNvPr id="268" name="Google Shape;268;p20"/>
          <p:cNvSpPr/>
          <p:nvPr/>
        </p:nvSpPr>
        <p:spPr>
          <a:xfrm>
            <a:off x="7815233" y="4087300"/>
            <a:ext cx="4376691" cy="2771864"/>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269" name="Google Shape;269;p20"/>
          <p:cNvSpPr/>
          <p:nvPr/>
        </p:nvSpPr>
        <p:spPr>
          <a:xfrm>
            <a:off x="9090700" y="2233"/>
            <a:ext cx="3101656" cy="4245127"/>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70" name="Google Shape;270;p20"/>
          <p:cNvGrpSpPr/>
          <p:nvPr/>
        </p:nvGrpSpPr>
        <p:grpSpPr>
          <a:xfrm>
            <a:off x="33" y="6167"/>
            <a:ext cx="3106311" cy="1060578"/>
            <a:chOff x="21" y="-511"/>
            <a:chExt cx="2329791" cy="800617"/>
          </a:xfrm>
        </p:grpSpPr>
        <p:grpSp>
          <p:nvGrpSpPr>
            <p:cNvPr id="271" name="Google Shape;271;p20"/>
            <p:cNvGrpSpPr/>
            <p:nvPr/>
          </p:nvGrpSpPr>
          <p:grpSpPr>
            <a:xfrm rot="10800000" flipH="1">
              <a:off x="25" y="392516"/>
              <a:ext cx="1927788" cy="407590"/>
              <a:chOff x="537425" y="3249175"/>
              <a:chExt cx="1774800" cy="370200"/>
            </a:xfrm>
          </p:grpSpPr>
          <p:sp>
            <p:nvSpPr>
              <p:cNvPr id="272" name="Google Shape;272;p20"/>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73" name="Google Shape;273;p20"/>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74" name="Google Shape;274;p20"/>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75" name="Google Shape;275;p20"/>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76" name="Google Shape;276;p20"/>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277" name="Google Shape;277;p20"/>
            <p:cNvGrpSpPr/>
            <p:nvPr/>
          </p:nvGrpSpPr>
          <p:grpSpPr>
            <a:xfrm rot="10800000" flipH="1">
              <a:off x="21" y="-511"/>
              <a:ext cx="1927788" cy="393115"/>
              <a:chOff x="537425" y="3249175"/>
              <a:chExt cx="1774800" cy="370200"/>
            </a:xfrm>
          </p:grpSpPr>
          <p:sp>
            <p:nvSpPr>
              <p:cNvPr id="278" name="Google Shape;278;p20"/>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79" name="Google Shape;279;p20"/>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80" name="Google Shape;280;p20"/>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81" name="Google Shape;281;p20"/>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82" name="Google Shape;282;p20"/>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283" name="Google Shape;283;p20"/>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284" name="Google Shape;284;p20"/>
          <p:cNvSpPr txBox="1">
            <a:spLocks noGrp="1"/>
          </p:cNvSpPr>
          <p:nvPr>
            <p:ph type="title"/>
          </p:nvPr>
        </p:nvSpPr>
        <p:spPr>
          <a:xfrm>
            <a:off x="128033" y="1608400"/>
            <a:ext cx="8676000" cy="2501700"/>
          </a:xfrm>
          <a:prstGeom prst="rect">
            <a:avLst/>
          </a:prstGeom>
        </p:spPr>
        <p:txBody>
          <a:bodyPr spcFirstLastPara="1" wrap="square" lIns="121900" tIns="121900" rIns="121900" bIns="121900" anchor="t" anchorCtr="0">
            <a:noAutofit/>
          </a:bodyPr>
          <a:lstStyle>
            <a:lvl1pPr lvl="0">
              <a:spcBef>
                <a:spcPts val="0"/>
              </a:spcBef>
              <a:spcAft>
                <a:spcPts val="0"/>
              </a:spcAft>
              <a:buNone/>
              <a:defRPr sz="4800"/>
            </a:lvl1pPr>
            <a:lvl2pPr lvl="1">
              <a:spcBef>
                <a:spcPts val="0"/>
              </a:spcBef>
              <a:spcAft>
                <a:spcPts val="0"/>
              </a:spcAft>
              <a:buClr>
                <a:schemeClr val="lt1"/>
              </a:buClr>
              <a:buSzPts val="4800"/>
              <a:buFont typeface="IBM Plex Sans"/>
              <a:buNone/>
              <a:defRPr sz="4800">
                <a:solidFill>
                  <a:schemeClr val="lt1"/>
                </a:solidFill>
              </a:defRPr>
            </a:lvl2pPr>
            <a:lvl3pPr lvl="2">
              <a:spcBef>
                <a:spcPts val="0"/>
              </a:spcBef>
              <a:spcAft>
                <a:spcPts val="0"/>
              </a:spcAft>
              <a:buClr>
                <a:schemeClr val="lt1"/>
              </a:buClr>
              <a:buSzPts val="4800"/>
              <a:buFont typeface="IBM Plex Sans"/>
              <a:buNone/>
              <a:defRPr sz="4800">
                <a:solidFill>
                  <a:schemeClr val="lt1"/>
                </a:solidFill>
              </a:defRPr>
            </a:lvl3pPr>
            <a:lvl4pPr lvl="3">
              <a:spcBef>
                <a:spcPts val="0"/>
              </a:spcBef>
              <a:spcAft>
                <a:spcPts val="0"/>
              </a:spcAft>
              <a:buClr>
                <a:schemeClr val="lt1"/>
              </a:buClr>
              <a:buSzPts val="4800"/>
              <a:buFont typeface="IBM Plex Sans"/>
              <a:buNone/>
              <a:defRPr sz="4800">
                <a:solidFill>
                  <a:schemeClr val="lt1"/>
                </a:solidFill>
              </a:defRPr>
            </a:lvl4pPr>
            <a:lvl5pPr lvl="4">
              <a:spcBef>
                <a:spcPts val="0"/>
              </a:spcBef>
              <a:spcAft>
                <a:spcPts val="0"/>
              </a:spcAft>
              <a:buClr>
                <a:schemeClr val="lt1"/>
              </a:buClr>
              <a:buSzPts val="4800"/>
              <a:buFont typeface="IBM Plex Sans"/>
              <a:buNone/>
              <a:defRPr sz="4800">
                <a:solidFill>
                  <a:schemeClr val="lt1"/>
                </a:solidFill>
              </a:defRPr>
            </a:lvl5pPr>
            <a:lvl6pPr lvl="5">
              <a:spcBef>
                <a:spcPts val="0"/>
              </a:spcBef>
              <a:spcAft>
                <a:spcPts val="0"/>
              </a:spcAft>
              <a:buClr>
                <a:schemeClr val="lt1"/>
              </a:buClr>
              <a:buSzPts val="4800"/>
              <a:buFont typeface="IBM Plex Sans"/>
              <a:buNone/>
              <a:defRPr sz="4800">
                <a:solidFill>
                  <a:schemeClr val="lt1"/>
                </a:solidFill>
              </a:defRPr>
            </a:lvl6pPr>
            <a:lvl7pPr lvl="6">
              <a:spcBef>
                <a:spcPts val="0"/>
              </a:spcBef>
              <a:spcAft>
                <a:spcPts val="0"/>
              </a:spcAft>
              <a:buClr>
                <a:schemeClr val="lt1"/>
              </a:buClr>
              <a:buSzPts val="4800"/>
              <a:buFont typeface="IBM Plex Sans"/>
              <a:buNone/>
              <a:defRPr sz="4800">
                <a:solidFill>
                  <a:schemeClr val="lt1"/>
                </a:solidFill>
              </a:defRPr>
            </a:lvl7pPr>
            <a:lvl8pPr lvl="7">
              <a:spcBef>
                <a:spcPts val="0"/>
              </a:spcBef>
              <a:spcAft>
                <a:spcPts val="0"/>
              </a:spcAft>
              <a:buClr>
                <a:schemeClr val="lt1"/>
              </a:buClr>
              <a:buSzPts val="4800"/>
              <a:buFont typeface="IBM Plex Sans"/>
              <a:buNone/>
              <a:defRPr sz="4800">
                <a:solidFill>
                  <a:schemeClr val="lt1"/>
                </a:solidFill>
              </a:defRPr>
            </a:lvl8pPr>
            <a:lvl9pPr lvl="8">
              <a:spcBef>
                <a:spcPts val="0"/>
              </a:spcBef>
              <a:spcAft>
                <a:spcPts val="0"/>
              </a:spcAft>
              <a:buClr>
                <a:schemeClr val="lt1"/>
              </a:buClr>
              <a:buSzPts val="4800"/>
              <a:buFont typeface="IBM Plex Sans"/>
              <a:buNone/>
              <a:defRPr sz="4800">
                <a:solidFill>
                  <a:schemeClr val="lt1"/>
                </a:solidFill>
              </a:defRPr>
            </a:lvl9pPr>
          </a:lstStyle>
          <a:p>
            <a:endParaRPr/>
          </a:p>
        </p:txBody>
      </p:sp>
      <p:sp>
        <p:nvSpPr>
          <p:cNvPr id="285" name="Google Shape;285;p20"/>
          <p:cNvSpPr/>
          <p:nvPr/>
        </p:nvSpPr>
        <p:spPr>
          <a:xfrm rot="386154">
            <a:off x="7229696" y="3815759"/>
            <a:ext cx="7833769" cy="2310451"/>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86" name="Google Shape;286;p20"/>
          <p:cNvSpPr/>
          <p:nvPr/>
        </p:nvSpPr>
        <p:spPr>
          <a:xfrm rot="1800144">
            <a:off x="7379276" y="3533263"/>
            <a:ext cx="5902972" cy="2333674"/>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87" name="Google Shape;287;p20"/>
          <p:cNvSpPr txBox="1">
            <a:spLocks noGrp="1"/>
          </p:cNvSpPr>
          <p:nvPr>
            <p:ph type="title" idx="2"/>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288" name="Google Shape;288;p20"/>
          <p:cNvSpPr txBox="1">
            <a:spLocks noGrp="1"/>
          </p:cNvSpPr>
          <p:nvPr>
            <p:ph type="subTitle" idx="1"/>
          </p:nvPr>
        </p:nvSpPr>
        <p:spPr>
          <a:xfrm>
            <a:off x="153367" y="4083900"/>
            <a:ext cx="5012700" cy="2213100"/>
          </a:xfrm>
          <a:prstGeom prst="rect">
            <a:avLst/>
          </a:prstGeom>
        </p:spPr>
        <p:txBody>
          <a:bodyPr spcFirstLastPara="1" wrap="square" lIns="121900" tIns="121900" rIns="121900" bIns="121900" anchor="b" anchorCtr="0">
            <a:noAutofit/>
          </a:bodyPr>
          <a:lstStyle>
            <a:lvl1pPr lvl="0">
              <a:lnSpc>
                <a:spcPct val="115000"/>
              </a:lnSpc>
              <a:spcBef>
                <a:spcPts val="0"/>
              </a:spcBef>
              <a:spcAft>
                <a:spcPts val="0"/>
              </a:spcAft>
              <a:buClr>
                <a:schemeClr val="lt1"/>
              </a:buClr>
              <a:buSzPts val="1300"/>
              <a:buFont typeface="Sora"/>
              <a:buNone/>
              <a:defRPr sz="1300"/>
            </a:lvl1pPr>
            <a:lvl2pPr lvl="1">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2pPr>
            <a:lvl3pPr lvl="2">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3pPr>
            <a:lvl4pPr lvl="3">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4pPr>
            <a:lvl5pPr lvl="4">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5pPr>
            <a:lvl6pPr lvl="5">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6pPr>
            <a:lvl7pPr lvl="6">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7pPr>
            <a:lvl8pPr lvl="7">
              <a:lnSpc>
                <a:spcPct val="115000"/>
              </a:lnSpc>
              <a:spcBef>
                <a:spcPts val="1300"/>
              </a:spcBef>
              <a:spcAft>
                <a:spcPts val="0"/>
              </a:spcAft>
              <a:buClr>
                <a:schemeClr val="lt1"/>
              </a:buClr>
              <a:buSzPts val="1300"/>
              <a:buFont typeface="Sora"/>
              <a:buNone/>
              <a:defRPr sz="1300">
                <a:solidFill>
                  <a:schemeClr val="lt1"/>
                </a:solidFill>
                <a:latin typeface="Sora"/>
                <a:ea typeface="Sora"/>
                <a:cs typeface="Sora"/>
                <a:sym typeface="Sora"/>
              </a:defRPr>
            </a:lvl8pPr>
            <a:lvl9pPr lvl="8">
              <a:lnSpc>
                <a:spcPct val="115000"/>
              </a:lnSpc>
              <a:spcBef>
                <a:spcPts val="1300"/>
              </a:spcBef>
              <a:spcAft>
                <a:spcPts val="130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289" name="Google Shape;289;p20"/>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90"/>
        <p:cNvGrpSpPr/>
        <p:nvPr/>
      </p:nvGrpSpPr>
      <p:grpSpPr>
        <a:xfrm>
          <a:off x="0" y="0"/>
          <a:ext cx="0" cy="0"/>
          <a:chOff x="0" y="0"/>
          <a:chExt cx="0" cy="0"/>
        </a:xfrm>
      </p:grpSpPr>
      <p:sp>
        <p:nvSpPr>
          <p:cNvPr id="291" name="Google Shape;291;p21"/>
          <p:cNvSpPr/>
          <p:nvPr/>
        </p:nvSpPr>
        <p:spPr>
          <a:xfrm rot="-900043" flipH="1">
            <a:off x="2389508" y="1576506"/>
            <a:ext cx="7413327" cy="2617938"/>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92" name="Google Shape;292;p21"/>
          <p:cNvSpPr/>
          <p:nvPr/>
        </p:nvSpPr>
        <p:spPr>
          <a:xfrm rot="10800000">
            <a:off x="2389267" y="1576433"/>
            <a:ext cx="7413300" cy="26181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293" name="Google Shape;293;p21"/>
          <p:cNvSpPr txBox="1">
            <a:spLocks noGrp="1"/>
          </p:cNvSpPr>
          <p:nvPr>
            <p:ph type="body" idx="1"/>
          </p:nvPr>
        </p:nvSpPr>
        <p:spPr>
          <a:xfrm>
            <a:off x="3135667" y="5143267"/>
            <a:ext cx="5795700" cy="6036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Clr>
                <a:schemeClr val="lt1"/>
              </a:buClr>
              <a:buSzPts val="1600"/>
              <a:buFont typeface="Sora"/>
              <a:buChar char="●"/>
              <a:defRPr/>
            </a:lvl1pPr>
            <a:lvl2pPr marL="914400" lvl="1" indent="-330200">
              <a:spcBef>
                <a:spcPts val="0"/>
              </a:spcBef>
              <a:spcAft>
                <a:spcPts val="0"/>
              </a:spcAft>
              <a:buClr>
                <a:schemeClr val="lt1"/>
              </a:buClr>
              <a:buSzPts val="1600"/>
              <a:buFont typeface="Sora"/>
              <a:buChar char="○"/>
              <a:defRPr/>
            </a:lvl2pPr>
            <a:lvl3pPr marL="1371600" lvl="2" indent="-330200">
              <a:spcBef>
                <a:spcPts val="0"/>
              </a:spcBef>
              <a:spcAft>
                <a:spcPts val="0"/>
              </a:spcAft>
              <a:buClr>
                <a:schemeClr val="lt1"/>
              </a:buClr>
              <a:buSzPts val="1600"/>
              <a:buFont typeface="Sora"/>
              <a:buChar char="■"/>
              <a:defRPr/>
            </a:lvl3pPr>
            <a:lvl4pPr marL="1828800" lvl="3" indent="-330200">
              <a:spcBef>
                <a:spcPts val="0"/>
              </a:spcBef>
              <a:spcAft>
                <a:spcPts val="0"/>
              </a:spcAft>
              <a:buClr>
                <a:schemeClr val="lt1"/>
              </a:buClr>
              <a:buSzPts val="1600"/>
              <a:buFont typeface="Sora"/>
              <a:buChar char="●"/>
              <a:defRPr/>
            </a:lvl4pPr>
            <a:lvl5pPr marL="2286000" lvl="4" indent="-330200">
              <a:spcBef>
                <a:spcPts val="0"/>
              </a:spcBef>
              <a:spcAft>
                <a:spcPts val="0"/>
              </a:spcAft>
              <a:buClr>
                <a:schemeClr val="lt1"/>
              </a:buClr>
              <a:buSzPts val="1600"/>
              <a:buFont typeface="Sora"/>
              <a:buChar char="○"/>
              <a:defRPr/>
            </a:lvl5pPr>
            <a:lvl6pPr marL="2743200" lvl="5" indent="-330200">
              <a:spcBef>
                <a:spcPts val="0"/>
              </a:spcBef>
              <a:spcAft>
                <a:spcPts val="0"/>
              </a:spcAft>
              <a:buClr>
                <a:schemeClr val="lt1"/>
              </a:buClr>
              <a:buSzPts val="1600"/>
              <a:buFont typeface="Sora"/>
              <a:buChar char="■"/>
              <a:defRPr/>
            </a:lvl6pPr>
            <a:lvl7pPr marL="3200400" lvl="6" indent="-330200">
              <a:spcBef>
                <a:spcPts val="0"/>
              </a:spcBef>
              <a:spcAft>
                <a:spcPts val="0"/>
              </a:spcAft>
              <a:buClr>
                <a:schemeClr val="lt1"/>
              </a:buClr>
              <a:buSzPts val="1600"/>
              <a:buFont typeface="Sora"/>
              <a:buChar char="●"/>
              <a:defRPr/>
            </a:lvl7pPr>
            <a:lvl8pPr marL="3657600" lvl="7" indent="-330200">
              <a:spcBef>
                <a:spcPts val="0"/>
              </a:spcBef>
              <a:spcAft>
                <a:spcPts val="0"/>
              </a:spcAft>
              <a:buClr>
                <a:schemeClr val="lt1"/>
              </a:buClr>
              <a:buSzPts val="1600"/>
              <a:buFont typeface="Sora"/>
              <a:buChar char="○"/>
              <a:defRPr/>
            </a:lvl8pPr>
            <a:lvl9pPr marL="4114800" lvl="8" indent="-330200">
              <a:spcBef>
                <a:spcPts val="0"/>
              </a:spcBef>
              <a:spcAft>
                <a:spcPts val="0"/>
              </a:spcAft>
              <a:buClr>
                <a:schemeClr val="lt1"/>
              </a:buClr>
              <a:buSzPts val="1600"/>
              <a:buFont typeface="Sora"/>
              <a:buChar char="■"/>
              <a:defRPr/>
            </a:lvl9pPr>
          </a:lstStyle>
          <a:p>
            <a:endParaRPr/>
          </a:p>
        </p:txBody>
      </p:sp>
      <p:sp>
        <p:nvSpPr>
          <p:cNvPr id="294" name="Google Shape;294;p21"/>
          <p:cNvSpPr txBox="1">
            <a:spLocks noGrp="1"/>
          </p:cNvSpPr>
          <p:nvPr>
            <p:ph type="title" hasCustomPrompt="1"/>
          </p:nvPr>
        </p:nvSpPr>
        <p:spPr>
          <a:xfrm>
            <a:off x="3549400" y="1576467"/>
            <a:ext cx="5093100" cy="2618100"/>
          </a:xfrm>
          <a:prstGeom prst="rect">
            <a:avLst/>
          </a:prstGeom>
        </p:spPr>
        <p:txBody>
          <a:bodyPr spcFirstLastPara="1" wrap="square" lIns="121900" tIns="121900" rIns="121900" bIns="121900" anchor="t" anchorCtr="0">
            <a:spAutoFit/>
          </a:bodyPr>
          <a:lstStyle>
            <a:lvl1pPr lvl="0" algn="ctr">
              <a:spcBef>
                <a:spcPts val="0"/>
              </a:spcBef>
              <a:spcAft>
                <a:spcPts val="0"/>
              </a:spcAft>
              <a:buClr>
                <a:schemeClr val="lt1"/>
              </a:buClr>
              <a:buSzPts val="7300"/>
              <a:buFont typeface="IBM Plex Sans"/>
              <a:buNone/>
              <a:defRPr sz="7300"/>
            </a:lvl1pPr>
            <a:lvl2pPr lvl="1" algn="ctr">
              <a:spcBef>
                <a:spcPts val="0"/>
              </a:spcBef>
              <a:spcAft>
                <a:spcPts val="0"/>
              </a:spcAft>
              <a:buClr>
                <a:schemeClr val="lt1"/>
              </a:buClr>
              <a:buSzPts val="7300"/>
              <a:buFont typeface="IBM Plex Sans"/>
              <a:buNone/>
              <a:defRPr sz="7300">
                <a:solidFill>
                  <a:schemeClr val="lt1"/>
                </a:solidFill>
              </a:defRPr>
            </a:lvl2pPr>
            <a:lvl3pPr lvl="2" algn="ctr">
              <a:spcBef>
                <a:spcPts val="0"/>
              </a:spcBef>
              <a:spcAft>
                <a:spcPts val="0"/>
              </a:spcAft>
              <a:buClr>
                <a:schemeClr val="lt1"/>
              </a:buClr>
              <a:buSzPts val="7300"/>
              <a:buFont typeface="IBM Plex Sans"/>
              <a:buNone/>
              <a:defRPr sz="7300">
                <a:solidFill>
                  <a:schemeClr val="lt1"/>
                </a:solidFill>
              </a:defRPr>
            </a:lvl3pPr>
            <a:lvl4pPr lvl="3" algn="ctr">
              <a:spcBef>
                <a:spcPts val="0"/>
              </a:spcBef>
              <a:spcAft>
                <a:spcPts val="0"/>
              </a:spcAft>
              <a:buClr>
                <a:schemeClr val="lt1"/>
              </a:buClr>
              <a:buSzPts val="7300"/>
              <a:buFont typeface="IBM Plex Sans"/>
              <a:buNone/>
              <a:defRPr sz="7300">
                <a:solidFill>
                  <a:schemeClr val="lt1"/>
                </a:solidFill>
              </a:defRPr>
            </a:lvl4pPr>
            <a:lvl5pPr lvl="4" algn="ctr">
              <a:spcBef>
                <a:spcPts val="0"/>
              </a:spcBef>
              <a:spcAft>
                <a:spcPts val="0"/>
              </a:spcAft>
              <a:buClr>
                <a:schemeClr val="lt1"/>
              </a:buClr>
              <a:buSzPts val="7300"/>
              <a:buFont typeface="IBM Plex Sans"/>
              <a:buNone/>
              <a:defRPr sz="7300">
                <a:solidFill>
                  <a:schemeClr val="lt1"/>
                </a:solidFill>
              </a:defRPr>
            </a:lvl5pPr>
            <a:lvl6pPr lvl="5" algn="ctr">
              <a:spcBef>
                <a:spcPts val="0"/>
              </a:spcBef>
              <a:spcAft>
                <a:spcPts val="0"/>
              </a:spcAft>
              <a:buClr>
                <a:schemeClr val="lt1"/>
              </a:buClr>
              <a:buSzPts val="7300"/>
              <a:buFont typeface="IBM Plex Sans"/>
              <a:buNone/>
              <a:defRPr sz="7300">
                <a:solidFill>
                  <a:schemeClr val="lt1"/>
                </a:solidFill>
              </a:defRPr>
            </a:lvl6pPr>
            <a:lvl7pPr lvl="6" algn="ctr">
              <a:spcBef>
                <a:spcPts val="0"/>
              </a:spcBef>
              <a:spcAft>
                <a:spcPts val="0"/>
              </a:spcAft>
              <a:buClr>
                <a:schemeClr val="lt1"/>
              </a:buClr>
              <a:buSzPts val="7300"/>
              <a:buFont typeface="IBM Plex Sans"/>
              <a:buNone/>
              <a:defRPr sz="7300">
                <a:solidFill>
                  <a:schemeClr val="lt1"/>
                </a:solidFill>
              </a:defRPr>
            </a:lvl7pPr>
            <a:lvl8pPr lvl="7" algn="ctr">
              <a:spcBef>
                <a:spcPts val="0"/>
              </a:spcBef>
              <a:spcAft>
                <a:spcPts val="0"/>
              </a:spcAft>
              <a:buClr>
                <a:schemeClr val="lt1"/>
              </a:buClr>
              <a:buSzPts val="7300"/>
              <a:buFont typeface="IBM Plex Sans"/>
              <a:buNone/>
              <a:defRPr sz="7300">
                <a:solidFill>
                  <a:schemeClr val="lt1"/>
                </a:solidFill>
              </a:defRPr>
            </a:lvl8pPr>
            <a:lvl9pPr lvl="8" algn="ctr">
              <a:spcBef>
                <a:spcPts val="0"/>
              </a:spcBef>
              <a:spcAft>
                <a:spcPts val="0"/>
              </a:spcAft>
              <a:buClr>
                <a:schemeClr val="lt1"/>
              </a:buClr>
              <a:buSzPts val="7300"/>
              <a:buFont typeface="IBM Plex Sans"/>
              <a:buNone/>
              <a:defRPr sz="7300">
                <a:solidFill>
                  <a:schemeClr val="lt1"/>
                </a:solidFill>
              </a:defRPr>
            </a:lvl9pPr>
          </a:lstStyle>
          <a:p>
            <a:r>
              <a:t>xx%</a:t>
            </a:r>
          </a:p>
        </p:txBody>
      </p:sp>
      <p:sp>
        <p:nvSpPr>
          <p:cNvPr id="295" name="Google Shape;295;p21"/>
          <p:cNvSpPr/>
          <p:nvPr/>
        </p:nvSpPr>
        <p:spPr>
          <a:xfrm rot="900043" flipH="1">
            <a:off x="2389290" y="1576456"/>
            <a:ext cx="7413327" cy="2617938"/>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296"/>
        <p:cNvGrpSpPr/>
        <p:nvPr/>
      </p:nvGrpSpPr>
      <p:grpSpPr>
        <a:xfrm>
          <a:off x="0" y="0"/>
          <a:ext cx="0" cy="0"/>
          <a:chOff x="0" y="0"/>
          <a:chExt cx="0" cy="0"/>
        </a:xfrm>
      </p:grpSpPr>
      <p:grpSp>
        <p:nvGrpSpPr>
          <p:cNvPr id="297" name="Google Shape;297;p22"/>
          <p:cNvGrpSpPr/>
          <p:nvPr/>
        </p:nvGrpSpPr>
        <p:grpSpPr>
          <a:xfrm flipH="1">
            <a:off x="4283010" y="-129"/>
            <a:ext cx="2467938" cy="1633726"/>
            <a:chOff x="461225" y="3875100"/>
            <a:chExt cx="1851000" cy="1225325"/>
          </a:xfrm>
        </p:grpSpPr>
        <p:grpSp>
          <p:nvGrpSpPr>
            <p:cNvPr id="298" name="Google Shape;298;p22"/>
            <p:cNvGrpSpPr/>
            <p:nvPr/>
          </p:nvGrpSpPr>
          <p:grpSpPr>
            <a:xfrm>
              <a:off x="461225" y="3875100"/>
              <a:ext cx="1851000" cy="114600"/>
              <a:chOff x="461225" y="3504775"/>
              <a:chExt cx="1851000" cy="114600"/>
            </a:xfrm>
          </p:grpSpPr>
          <p:sp>
            <p:nvSpPr>
              <p:cNvPr id="299" name="Google Shape;299;p22"/>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0" name="Google Shape;300;p22"/>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1" name="Google Shape;301;p22"/>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2" name="Google Shape;302;p22"/>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3" name="Google Shape;303;p22"/>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304" name="Google Shape;304;p22"/>
            <p:cNvGrpSpPr/>
            <p:nvPr/>
          </p:nvGrpSpPr>
          <p:grpSpPr>
            <a:xfrm>
              <a:off x="461225" y="3989700"/>
              <a:ext cx="1480800" cy="1110725"/>
              <a:chOff x="461225" y="3249175"/>
              <a:chExt cx="1480800" cy="1110725"/>
            </a:xfrm>
          </p:grpSpPr>
          <p:sp>
            <p:nvSpPr>
              <p:cNvPr id="305" name="Google Shape;305;p22"/>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6" name="Google Shape;306;p2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7" name="Google Shape;307;p2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08" name="Google Shape;308;p22"/>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309" name="Google Shape;309;p22"/>
            <p:cNvGrpSpPr/>
            <p:nvPr/>
          </p:nvGrpSpPr>
          <p:grpSpPr>
            <a:xfrm>
              <a:off x="831425" y="4360025"/>
              <a:ext cx="1480800" cy="370200"/>
              <a:chOff x="831425" y="3249175"/>
              <a:chExt cx="1480800" cy="370200"/>
            </a:xfrm>
          </p:grpSpPr>
          <p:sp>
            <p:nvSpPr>
              <p:cNvPr id="310" name="Google Shape;310;p2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11" name="Google Shape;311;p2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12" name="Google Shape;312;p2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13" name="Google Shape;313;p2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314" name="Google Shape;314;p22"/>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315" name="Google Shape;315;p22"/>
          <p:cNvSpPr txBox="1">
            <a:spLocks noGrp="1"/>
          </p:cNvSpPr>
          <p:nvPr>
            <p:ph type="title" idx="2"/>
          </p:nvPr>
        </p:nvSpPr>
        <p:spPr>
          <a:xfrm>
            <a:off x="153367" y="670367"/>
            <a:ext cx="77721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316" name="Google Shape;316;p22"/>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317"/>
        <p:cNvGrpSpPr/>
        <p:nvPr/>
      </p:nvGrpSpPr>
      <p:grpSpPr>
        <a:xfrm>
          <a:off x="0" y="0"/>
          <a:ext cx="0" cy="0"/>
          <a:chOff x="0" y="0"/>
          <a:chExt cx="0" cy="0"/>
        </a:xfrm>
      </p:grpSpPr>
      <p:sp>
        <p:nvSpPr>
          <p:cNvPr id="318" name="Google Shape;318;p23"/>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319" name="Google Shape;319;p23"/>
          <p:cNvSpPr txBox="1">
            <a:spLocks noGrp="1"/>
          </p:cNvSpPr>
          <p:nvPr>
            <p:ph type="title" idx="2"/>
          </p:nvPr>
        </p:nvSpPr>
        <p:spPr>
          <a:xfrm>
            <a:off x="153367" y="670367"/>
            <a:ext cx="7200000" cy="9183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grpSp>
        <p:nvGrpSpPr>
          <p:cNvPr id="320" name="Google Shape;320;p23"/>
          <p:cNvGrpSpPr/>
          <p:nvPr/>
        </p:nvGrpSpPr>
        <p:grpSpPr>
          <a:xfrm rot="10800000" flipH="1">
            <a:off x="8240012" y="-139"/>
            <a:ext cx="3951130" cy="1994294"/>
            <a:chOff x="4306084" y="2701610"/>
            <a:chExt cx="4837921" cy="2441893"/>
          </a:xfrm>
        </p:grpSpPr>
        <p:sp>
          <p:nvSpPr>
            <p:cNvPr id="321" name="Google Shape;321;p23"/>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322" name="Google Shape;322;p23"/>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323" name="Google Shape;323;p23"/>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grpSp>
      <p:sp>
        <p:nvSpPr>
          <p:cNvPr id="324" name="Google Shape;324;p23"/>
          <p:cNvSpPr txBox="1">
            <a:spLocks noGrp="1"/>
          </p:cNvSpPr>
          <p:nvPr>
            <p:ph type="subTitle" idx="1"/>
          </p:nvPr>
        </p:nvSpPr>
        <p:spPr>
          <a:xfrm>
            <a:off x="371800" y="3968167"/>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25" name="Google Shape;325;p23"/>
          <p:cNvSpPr txBox="1">
            <a:spLocks noGrp="1"/>
          </p:cNvSpPr>
          <p:nvPr>
            <p:ph type="subTitle" idx="3"/>
          </p:nvPr>
        </p:nvSpPr>
        <p:spPr>
          <a:xfrm>
            <a:off x="2294200" y="3452400"/>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26" name="Google Shape;326;p23"/>
          <p:cNvSpPr txBox="1">
            <a:spLocks noGrp="1"/>
          </p:cNvSpPr>
          <p:nvPr>
            <p:ph type="subTitle" idx="4"/>
          </p:nvPr>
        </p:nvSpPr>
        <p:spPr>
          <a:xfrm>
            <a:off x="4207200" y="3075533"/>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27" name="Google Shape;327;p23"/>
          <p:cNvSpPr txBox="1">
            <a:spLocks noGrp="1"/>
          </p:cNvSpPr>
          <p:nvPr>
            <p:ph type="subTitle" idx="5"/>
          </p:nvPr>
        </p:nvSpPr>
        <p:spPr>
          <a:xfrm>
            <a:off x="6129600" y="2657600"/>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28" name="Google Shape;328;p23"/>
          <p:cNvSpPr txBox="1">
            <a:spLocks noGrp="1"/>
          </p:cNvSpPr>
          <p:nvPr>
            <p:ph type="subTitle" idx="6"/>
          </p:nvPr>
        </p:nvSpPr>
        <p:spPr>
          <a:xfrm>
            <a:off x="8042600" y="2198800"/>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29" name="Google Shape;329;p23"/>
          <p:cNvSpPr txBox="1">
            <a:spLocks noGrp="1"/>
          </p:cNvSpPr>
          <p:nvPr>
            <p:ph type="subTitle" idx="7"/>
          </p:nvPr>
        </p:nvSpPr>
        <p:spPr>
          <a:xfrm>
            <a:off x="9965000" y="1703933"/>
            <a:ext cx="1850400" cy="15897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Clr>
                <a:schemeClr val="lt1"/>
              </a:buClr>
              <a:buSzPts val="1600"/>
              <a:buFont typeface="Sora Light"/>
              <a:buNone/>
              <a:defRPr sz="1600">
                <a:latin typeface="Sora Light"/>
                <a:ea typeface="Sora Light"/>
                <a:cs typeface="Sora Light"/>
                <a:sym typeface="Sora Light"/>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grpSp>
        <p:nvGrpSpPr>
          <p:cNvPr id="330" name="Google Shape;330;p23"/>
          <p:cNvGrpSpPr/>
          <p:nvPr/>
        </p:nvGrpSpPr>
        <p:grpSpPr>
          <a:xfrm>
            <a:off x="3566575" y="3897569"/>
            <a:ext cx="8626487" cy="2962225"/>
            <a:chOff x="2674998" y="2923250"/>
            <a:chExt cx="6470027" cy="2221724"/>
          </a:xfrm>
        </p:grpSpPr>
        <p:sp>
          <p:nvSpPr>
            <p:cNvPr id="331" name="Google Shape;331;p23"/>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332" name="Google Shape;332;p23"/>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sp>
      </p:grpSp>
      <p:sp>
        <p:nvSpPr>
          <p:cNvPr id="333" name="Google Shape;333;p23"/>
          <p:cNvSpPr txBox="1">
            <a:spLocks noGrp="1"/>
          </p:cNvSpPr>
          <p:nvPr>
            <p:ph type="title" idx="8"/>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351"/>
        <p:cNvGrpSpPr/>
        <p:nvPr/>
      </p:nvGrpSpPr>
      <p:grpSpPr>
        <a:xfrm>
          <a:off x="0" y="0"/>
          <a:ext cx="0" cy="0"/>
          <a:chOff x="0" y="0"/>
          <a:chExt cx="0" cy="0"/>
        </a:xfrm>
      </p:grpSpPr>
      <p:sp>
        <p:nvSpPr>
          <p:cNvPr id="352" name="Google Shape;352;p25"/>
          <p:cNvSpPr/>
          <p:nvPr/>
        </p:nvSpPr>
        <p:spPr>
          <a:xfrm rot="-1079165" flipH="1">
            <a:off x="-2680329" y="5666847"/>
            <a:ext cx="5970152" cy="1073373"/>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353" name="Google Shape;353;p25"/>
          <p:cNvGrpSpPr/>
          <p:nvPr/>
        </p:nvGrpSpPr>
        <p:grpSpPr>
          <a:xfrm rot="-5400000">
            <a:off x="5373403" y="55809"/>
            <a:ext cx="1368366" cy="12268593"/>
            <a:chOff x="670045" y="-5692564"/>
            <a:chExt cx="1026300" cy="9201675"/>
          </a:xfrm>
        </p:grpSpPr>
        <p:sp>
          <p:nvSpPr>
            <p:cNvPr id="354" name="Google Shape;354;p25"/>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sp>
        <p:sp>
          <p:nvSpPr>
            <p:cNvPr id="355" name="Google Shape;355;p25"/>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356" name="Google Shape;356;p25"/>
          <p:cNvSpPr txBox="1">
            <a:spLocks noGrp="1"/>
          </p:cNvSpPr>
          <p:nvPr>
            <p:ph type="title"/>
          </p:nvPr>
        </p:nvSpPr>
        <p:spPr>
          <a:xfrm>
            <a:off x="4960033" y="2278767"/>
            <a:ext cx="2220300" cy="2583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latin typeface="Sora"/>
                <a:ea typeface="Sora"/>
                <a:cs typeface="Sora"/>
                <a:sym typeface="Sora"/>
              </a:defRPr>
            </a:lvl1pPr>
            <a:lvl2pPr lvl="1">
              <a:spcBef>
                <a:spcPts val="0"/>
              </a:spcBef>
              <a:spcAft>
                <a:spcPts val="0"/>
              </a:spcAft>
              <a:buClr>
                <a:schemeClr val="lt1"/>
              </a:buClr>
              <a:buSzPts val="1300"/>
              <a:buFont typeface="Sora"/>
              <a:buNone/>
              <a:defRPr sz="1300">
                <a:latin typeface="Sora"/>
                <a:ea typeface="Sora"/>
                <a:cs typeface="Sora"/>
                <a:sym typeface="Sora"/>
              </a:defRPr>
            </a:lvl2pPr>
            <a:lvl3pPr lvl="2">
              <a:spcBef>
                <a:spcPts val="0"/>
              </a:spcBef>
              <a:spcAft>
                <a:spcPts val="0"/>
              </a:spcAft>
              <a:buClr>
                <a:schemeClr val="lt1"/>
              </a:buClr>
              <a:buSzPts val="1300"/>
              <a:buFont typeface="Sora"/>
              <a:buNone/>
              <a:defRPr sz="1300">
                <a:latin typeface="Sora"/>
                <a:ea typeface="Sora"/>
                <a:cs typeface="Sora"/>
                <a:sym typeface="Sora"/>
              </a:defRPr>
            </a:lvl3pPr>
            <a:lvl4pPr lvl="3">
              <a:spcBef>
                <a:spcPts val="0"/>
              </a:spcBef>
              <a:spcAft>
                <a:spcPts val="0"/>
              </a:spcAft>
              <a:buClr>
                <a:schemeClr val="lt1"/>
              </a:buClr>
              <a:buSzPts val="1300"/>
              <a:buFont typeface="Sora"/>
              <a:buNone/>
              <a:defRPr sz="1300">
                <a:latin typeface="Sora"/>
                <a:ea typeface="Sora"/>
                <a:cs typeface="Sora"/>
                <a:sym typeface="Sora"/>
              </a:defRPr>
            </a:lvl4pPr>
            <a:lvl5pPr lvl="4">
              <a:spcBef>
                <a:spcPts val="0"/>
              </a:spcBef>
              <a:spcAft>
                <a:spcPts val="0"/>
              </a:spcAft>
              <a:buClr>
                <a:schemeClr val="lt1"/>
              </a:buClr>
              <a:buSzPts val="1300"/>
              <a:buFont typeface="Sora"/>
              <a:buNone/>
              <a:defRPr sz="1300">
                <a:latin typeface="Sora"/>
                <a:ea typeface="Sora"/>
                <a:cs typeface="Sora"/>
                <a:sym typeface="Sora"/>
              </a:defRPr>
            </a:lvl5pPr>
            <a:lvl6pPr lvl="5">
              <a:spcBef>
                <a:spcPts val="0"/>
              </a:spcBef>
              <a:spcAft>
                <a:spcPts val="0"/>
              </a:spcAft>
              <a:buClr>
                <a:schemeClr val="lt1"/>
              </a:buClr>
              <a:buSzPts val="1300"/>
              <a:buFont typeface="Sora"/>
              <a:buNone/>
              <a:defRPr sz="1300">
                <a:latin typeface="Sora"/>
                <a:ea typeface="Sora"/>
                <a:cs typeface="Sora"/>
                <a:sym typeface="Sora"/>
              </a:defRPr>
            </a:lvl6pPr>
            <a:lvl7pPr lvl="6">
              <a:spcBef>
                <a:spcPts val="0"/>
              </a:spcBef>
              <a:spcAft>
                <a:spcPts val="0"/>
              </a:spcAft>
              <a:buClr>
                <a:schemeClr val="lt1"/>
              </a:buClr>
              <a:buSzPts val="1300"/>
              <a:buFont typeface="Sora"/>
              <a:buNone/>
              <a:defRPr sz="1300">
                <a:latin typeface="Sora"/>
                <a:ea typeface="Sora"/>
                <a:cs typeface="Sora"/>
                <a:sym typeface="Sora"/>
              </a:defRPr>
            </a:lvl7pPr>
            <a:lvl8pPr lvl="7">
              <a:spcBef>
                <a:spcPts val="0"/>
              </a:spcBef>
              <a:spcAft>
                <a:spcPts val="0"/>
              </a:spcAft>
              <a:buClr>
                <a:schemeClr val="lt1"/>
              </a:buClr>
              <a:buSzPts val="1300"/>
              <a:buFont typeface="Sora"/>
              <a:buNone/>
              <a:defRPr sz="1300">
                <a:latin typeface="Sora"/>
                <a:ea typeface="Sora"/>
                <a:cs typeface="Sora"/>
                <a:sym typeface="Sora"/>
              </a:defRPr>
            </a:lvl8pPr>
            <a:lvl9pPr lvl="8">
              <a:spcBef>
                <a:spcPts val="0"/>
              </a:spcBef>
              <a:spcAft>
                <a:spcPts val="0"/>
              </a:spcAft>
              <a:buClr>
                <a:schemeClr val="lt1"/>
              </a:buClr>
              <a:buSzPts val="1300"/>
              <a:buFont typeface="Sora"/>
              <a:buNone/>
              <a:defRPr sz="1300">
                <a:latin typeface="Sora"/>
                <a:ea typeface="Sora"/>
                <a:cs typeface="Sora"/>
                <a:sym typeface="Sora"/>
              </a:defRPr>
            </a:lvl9pPr>
          </a:lstStyle>
          <a:p>
            <a:endParaRPr/>
          </a:p>
        </p:txBody>
      </p:sp>
      <p:sp>
        <p:nvSpPr>
          <p:cNvPr id="357" name="Google Shape;357;p25"/>
          <p:cNvSpPr txBox="1">
            <a:spLocks noGrp="1"/>
          </p:cNvSpPr>
          <p:nvPr>
            <p:ph type="title" idx="2"/>
          </p:nvPr>
        </p:nvSpPr>
        <p:spPr>
          <a:xfrm>
            <a:off x="9531900" y="2278767"/>
            <a:ext cx="2220300" cy="2583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latin typeface="Sora"/>
                <a:ea typeface="Sora"/>
                <a:cs typeface="Sora"/>
                <a:sym typeface="Sora"/>
              </a:defRPr>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358" name="Google Shape;358;p25"/>
          <p:cNvSpPr txBox="1">
            <a:spLocks noGrp="1"/>
          </p:cNvSpPr>
          <p:nvPr>
            <p:ph type="title" idx="3"/>
          </p:nvPr>
        </p:nvSpPr>
        <p:spPr>
          <a:xfrm>
            <a:off x="7245967" y="2278767"/>
            <a:ext cx="2220300" cy="2583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latin typeface="Sora"/>
                <a:ea typeface="Sora"/>
                <a:cs typeface="Sora"/>
                <a:sym typeface="Sora"/>
              </a:defRPr>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359" name="Google Shape;359;p25"/>
          <p:cNvSpPr txBox="1">
            <a:spLocks noGrp="1"/>
          </p:cNvSpPr>
          <p:nvPr>
            <p:ph type="title" idx="4"/>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360" name="Google Shape;360;p25"/>
          <p:cNvSpPr txBox="1">
            <a:spLocks noGrp="1"/>
          </p:cNvSpPr>
          <p:nvPr>
            <p:ph type="title" idx="5"/>
          </p:nvPr>
        </p:nvSpPr>
        <p:spPr>
          <a:xfrm>
            <a:off x="144400" y="1557433"/>
            <a:ext cx="4725900" cy="3033600"/>
          </a:xfrm>
          <a:prstGeom prst="rect">
            <a:avLst/>
          </a:prstGeom>
        </p:spPr>
        <p:txBody>
          <a:bodyPr spcFirstLastPara="1" wrap="square" lIns="121900" tIns="0" rIns="121900" bIns="121900" anchor="t" anchorCtr="0">
            <a:norm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361" name="Google Shape;361;p25"/>
          <p:cNvSpPr txBox="1">
            <a:spLocks noGrp="1"/>
          </p:cNvSpPr>
          <p:nvPr>
            <p:ph type="title" idx="6"/>
          </p:nvPr>
        </p:nvSpPr>
        <p:spPr>
          <a:xfrm>
            <a:off x="4960033" y="1717167"/>
            <a:ext cx="5727300" cy="36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spcBef>
                <a:spcPts val="0"/>
              </a:spcBef>
              <a:spcAft>
                <a:spcPts val="0"/>
              </a:spcAft>
              <a:buClr>
                <a:schemeClr val="lt1"/>
              </a:buClr>
              <a:buSzPts val="1600"/>
              <a:buFont typeface="Sora"/>
              <a:buNone/>
              <a:defRPr sz="1600">
                <a:solidFill>
                  <a:schemeClr val="lt1"/>
                </a:solidFill>
                <a:latin typeface="Sora"/>
                <a:ea typeface="Sora"/>
                <a:cs typeface="Sora"/>
                <a:sym typeface="Sora"/>
              </a:defRPr>
            </a:lvl2pPr>
            <a:lvl3pPr lvl="2">
              <a:spcBef>
                <a:spcPts val="0"/>
              </a:spcBef>
              <a:spcAft>
                <a:spcPts val="0"/>
              </a:spcAft>
              <a:buClr>
                <a:schemeClr val="lt1"/>
              </a:buClr>
              <a:buSzPts val="1600"/>
              <a:buFont typeface="Sora"/>
              <a:buNone/>
              <a:defRPr sz="1600">
                <a:solidFill>
                  <a:schemeClr val="lt1"/>
                </a:solidFill>
                <a:latin typeface="Sora"/>
                <a:ea typeface="Sora"/>
                <a:cs typeface="Sora"/>
                <a:sym typeface="Sora"/>
              </a:defRPr>
            </a:lvl3pPr>
            <a:lvl4pPr lvl="3">
              <a:spcBef>
                <a:spcPts val="0"/>
              </a:spcBef>
              <a:spcAft>
                <a:spcPts val="0"/>
              </a:spcAft>
              <a:buClr>
                <a:schemeClr val="lt1"/>
              </a:buClr>
              <a:buSzPts val="1600"/>
              <a:buFont typeface="Sora"/>
              <a:buNone/>
              <a:defRPr sz="1600">
                <a:solidFill>
                  <a:schemeClr val="lt1"/>
                </a:solidFill>
                <a:latin typeface="Sora"/>
                <a:ea typeface="Sora"/>
                <a:cs typeface="Sora"/>
                <a:sym typeface="Sora"/>
              </a:defRPr>
            </a:lvl4pPr>
            <a:lvl5pPr lvl="4">
              <a:spcBef>
                <a:spcPts val="0"/>
              </a:spcBef>
              <a:spcAft>
                <a:spcPts val="0"/>
              </a:spcAft>
              <a:buClr>
                <a:schemeClr val="lt1"/>
              </a:buClr>
              <a:buSzPts val="1600"/>
              <a:buFont typeface="Sora"/>
              <a:buNone/>
              <a:defRPr sz="1600">
                <a:solidFill>
                  <a:schemeClr val="lt1"/>
                </a:solidFill>
                <a:latin typeface="Sora"/>
                <a:ea typeface="Sora"/>
                <a:cs typeface="Sora"/>
                <a:sym typeface="Sora"/>
              </a:defRPr>
            </a:lvl5pPr>
            <a:lvl6pPr lvl="5">
              <a:spcBef>
                <a:spcPts val="0"/>
              </a:spcBef>
              <a:spcAft>
                <a:spcPts val="0"/>
              </a:spcAft>
              <a:buClr>
                <a:schemeClr val="lt1"/>
              </a:buClr>
              <a:buSzPts val="1600"/>
              <a:buFont typeface="Sora"/>
              <a:buNone/>
              <a:defRPr sz="1600">
                <a:solidFill>
                  <a:schemeClr val="lt1"/>
                </a:solidFill>
                <a:latin typeface="Sora"/>
                <a:ea typeface="Sora"/>
                <a:cs typeface="Sora"/>
                <a:sym typeface="Sora"/>
              </a:defRPr>
            </a:lvl6pPr>
            <a:lvl7pPr lvl="6">
              <a:spcBef>
                <a:spcPts val="0"/>
              </a:spcBef>
              <a:spcAft>
                <a:spcPts val="0"/>
              </a:spcAft>
              <a:buClr>
                <a:schemeClr val="lt1"/>
              </a:buClr>
              <a:buSzPts val="1600"/>
              <a:buFont typeface="Sora"/>
              <a:buNone/>
              <a:defRPr sz="1600">
                <a:solidFill>
                  <a:schemeClr val="lt1"/>
                </a:solidFill>
                <a:latin typeface="Sora"/>
                <a:ea typeface="Sora"/>
                <a:cs typeface="Sora"/>
                <a:sym typeface="Sora"/>
              </a:defRPr>
            </a:lvl7pPr>
            <a:lvl8pPr lvl="7">
              <a:spcBef>
                <a:spcPts val="0"/>
              </a:spcBef>
              <a:spcAft>
                <a:spcPts val="0"/>
              </a:spcAft>
              <a:buClr>
                <a:schemeClr val="lt1"/>
              </a:buClr>
              <a:buSzPts val="1600"/>
              <a:buFont typeface="Sora"/>
              <a:buNone/>
              <a:defRPr sz="1600">
                <a:solidFill>
                  <a:schemeClr val="lt1"/>
                </a:solidFill>
                <a:latin typeface="Sora"/>
                <a:ea typeface="Sora"/>
                <a:cs typeface="Sora"/>
                <a:sym typeface="Sora"/>
              </a:defRPr>
            </a:lvl8pPr>
            <a:lvl9pPr lvl="8">
              <a:spcBef>
                <a:spcPts val="0"/>
              </a:spcBef>
              <a:spcAft>
                <a:spcPts val="0"/>
              </a:spcAft>
              <a:buClr>
                <a:schemeClr val="lt1"/>
              </a:buClr>
              <a:buSzPts val="1600"/>
              <a:buFont typeface="Sora"/>
              <a:buNone/>
              <a:defRPr sz="1600">
                <a:solidFill>
                  <a:schemeClr val="lt1"/>
                </a:solidFill>
                <a:latin typeface="Sora"/>
                <a:ea typeface="Sora"/>
                <a:cs typeface="Sora"/>
                <a:sym typeface="Sora"/>
              </a:defRPr>
            </a:lvl9pPr>
          </a:lstStyle>
          <a:p>
            <a:endParaRPr/>
          </a:p>
        </p:txBody>
      </p:sp>
      <p:sp>
        <p:nvSpPr>
          <p:cNvPr id="362" name="Google Shape;362;p25"/>
          <p:cNvSpPr txBox="1">
            <a:spLocks noGrp="1"/>
          </p:cNvSpPr>
          <p:nvPr>
            <p:ph type="title" idx="7"/>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363"/>
        <p:cNvGrpSpPr/>
        <p:nvPr/>
      </p:nvGrpSpPr>
      <p:grpSpPr>
        <a:xfrm>
          <a:off x="0" y="0"/>
          <a:ext cx="0" cy="0"/>
          <a:chOff x="0" y="0"/>
          <a:chExt cx="0" cy="0"/>
        </a:xfrm>
      </p:grpSpPr>
      <p:sp>
        <p:nvSpPr>
          <p:cNvPr id="364" name="Google Shape;364;p26"/>
          <p:cNvSpPr/>
          <p:nvPr/>
        </p:nvSpPr>
        <p:spPr>
          <a:xfrm rot="35689">
            <a:off x="5122797" y="2924193"/>
            <a:ext cx="6473149" cy="2643444"/>
          </a:xfrm>
          <a:prstGeom prst="flowChartConnector">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65" name="Google Shape;365;p26"/>
          <p:cNvSpPr/>
          <p:nvPr/>
        </p:nvSpPr>
        <p:spPr>
          <a:xfrm rot="-1029601">
            <a:off x="4655430" y="3391074"/>
            <a:ext cx="7610799" cy="2130984"/>
          </a:xfrm>
          <a:prstGeom prst="flowChartConnector">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366" name="Google Shape;366;p26"/>
          <p:cNvGrpSpPr/>
          <p:nvPr/>
        </p:nvGrpSpPr>
        <p:grpSpPr>
          <a:xfrm rot="10800000">
            <a:off x="11" y="0"/>
            <a:ext cx="2519093" cy="1999307"/>
            <a:chOff x="461225" y="3249175"/>
            <a:chExt cx="1399496" cy="1110726"/>
          </a:xfrm>
        </p:grpSpPr>
        <p:grpSp>
          <p:nvGrpSpPr>
            <p:cNvPr id="367" name="Google Shape;367;p26"/>
            <p:cNvGrpSpPr/>
            <p:nvPr/>
          </p:nvGrpSpPr>
          <p:grpSpPr>
            <a:xfrm>
              <a:off x="461225" y="3249175"/>
              <a:ext cx="1399496" cy="370204"/>
              <a:chOff x="461225" y="3249175"/>
              <a:chExt cx="1399496" cy="370204"/>
            </a:xfrm>
          </p:grpSpPr>
          <p:sp>
            <p:nvSpPr>
              <p:cNvPr id="368" name="Google Shape;368;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69" name="Google Shape;369;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0" name="Google Shape;370;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1" name="Google Shape;371;p26"/>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372" name="Google Shape;372;p26"/>
            <p:cNvGrpSpPr/>
            <p:nvPr/>
          </p:nvGrpSpPr>
          <p:grpSpPr>
            <a:xfrm>
              <a:off x="461225" y="3619500"/>
              <a:ext cx="1399496" cy="370202"/>
              <a:chOff x="461225" y="3249175"/>
              <a:chExt cx="1399496" cy="370202"/>
            </a:xfrm>
          </p:grpSpPr>
          <p:sp>
            <p:nvSpPr>
              <p:cNvPr id="373" name="Google Shape;373;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4" name="Google Shape;374;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5" name="Google Shape;375;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6" name="Google Shape;376;p26"/>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377" name="Google Shape;377;p26"/>
            <p:cNvGrpSpPr/>
            <p:nvPr/>
          </p:nvGrpSpPr>
          <p:grpSpPr>
            <a:xfrm>
              <a:off x="461225" y="3989700"/>
              <a:ext cx="1399496" cy="370201"/>
              <a:chOff x="461225" y="3249175"/>
              <a:chExt cx="1399496" cy="370201"/>
            </a:xfrm>
          </p:grpSpPr>
          <p:sp>
            <p:nvSpPr>
              <p:cNvPr id="378" name="Google Shape;378;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79" name="Google Shape;379;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80" name="Google Shape;380;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81" name="Google Shape;381;p26"/>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382" name="Google Shape;382;p26"/>
          <p:cNvSpPr/>
          <p:nvPr/>
        </p:nvSpPr>
        <p:spPr>
          <a:xfrm>
            <a:off x="7879201" y="-4466"/>
            <a:ext cx="4312566" cy="2315645"/>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390650" dist="25400" dir="5400000" algn="bl" rotWithShape="0">
              <a:schemeClr val="lt2">
                <a:alpha val="49000"/>
              </a:schemeClr>
            </a:outerShdw>
          </a:effectLst>
        </p:spPr>
      </p:sp>
      <p:sp>
        <p:nvSpPr>
          <p:cNvPr id="383" name="Google Shape;383;p26"/>
          <p:cNvSpPr/>
          <p:nvPr/>
        </p:nvSpPr>
        <p:spPr>
          <a:xfrm>
            <a:off x="11066598" y="97714"/>
            <a:ext cx="1125331" cy="2175168"/>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sp>
      <p:sp>
        <p:nvSpPr>
          <p:cNvPr id="384" name="Google Shape;384;p26"/>
          <p:cNvSpPr txBox="1">
            <a:spLocks noGrp="1"/>
          </p:cNvSpPr>
          <p:nvPr>
            <p:ph type="title"/>
          </p:nvPr>
        </p:nvSpPr>
        <p:spPr>
          <a:xfrm>
            <a:off x="218300" y="3930433"/>
            <a:ext cx="8850000" cy="1999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7300"/>
              <a:buFont typeface="IBM Plex Sans"/>
              <a:buNone/>
              <a:defRPr sz="7300"/>
            </a:lvl1pPr>
            <a:lvl2pPr lvl="1">
              <a:spcBef>
                <a:spcPts val="0"/>
              </a:spcBef>
              <a:spcAft>
                <a:spcPts val="0"/>
              </a:spcAft>
              <a:buClr>
                <a:schemeClr val="lt1"/>
              </a:buClr>
              <a:buSzPts val="4000"/>
              <a:buNone/>
              <a:defRPr>
                <a:solidFill>
                  <a:schemeClr val="lt1"/>
                </a:solidFill>
              </a:defRPr>
            </a:lvl2pPr>
            <a:lvl3pPr lvl="2">
              <a:spcBef>
                <a:spcPts val="0"/>
              </a:spcBef>
              <a:spcAft>
                <a:spcPts val="0"/>
              </a:spcAft>
              <a:buClr>
                <a:schemeClr val="lt1"/>
              </a:buClr>
              <a:buSzPts val="4000"/>
              <a:buNone/>
              <a:defRPr>
                <a:solidFill>
                  <a:schemeClr val="lt1"/>
                </a:solidFill>
              </a:defRPr>
            </a:lvl3pPr>
            <a:lvl4pPr lvl="3">
              <a:spcBef>
                <a:spcPts val="0"/>
              </a:spcBef>
              <a:spcAft>
                <a:spcPts val="0"/>
              </a:spcAft>
              <a:buClr>
                <a:schemeClr val="lt1"/>
              </a:buClr>
              <a:buSzPts val="4000"/>
              <a:buNone/>
              <a:defRPr>
                <a:solidFill>
                  <a:schemeClr val="lt1"/>
                </a:solidFill>
              </a:defRPr>
            </a:lvl4pPr>
            <a:lvl5pPr lvl="4">
              <a:spcBef>
                <a:spcPts val="0"/>
              </a:spcBef>
              <a:spcAft>
                <a:spcPts val="0"/>
              </a:spcAft>
              <a:buClr>
                <a:schemeClr val="lt1"/>
              </a:buClr>
              <a:buSzPts val="4000"/>
              <a:buNone/>
              <a:defRPr>
                <a:solidFill>
                  <a:schemeClr val="lt1"/>
                </a:solidFill>
              </a:defRPr>
            </a:lvl5pPr>
            <a:lvl6pPr lvl="5">
              <a:spcBef>
                <a:spcPts val="0"/>
              </a:spcBef>
              <a:spcAft>
                <a:spcPts val="0"/>
              </a:spcAft>
              <a:buClr>
                <a:schemeClr val="lt1"/>
              </a:buClr>
              <a:buSzPts val="4000"/>
              <a:buNone/>
              <a:defRPr>
                <a:solidFill>
                  <a:schemeClr val="lt1"/>
                </a:solidFill>
              </a:defRPr>
            </a:lvl6pPr>
            <a:lvl7pPr lvl="6">
              <a:spcBef>
                <a:spcPts val="0"/>
              </a:spcBef>
              <a:spcAft>
                <a:spcPts val="0"/>
              </a:spcAft>
              <a:buClr>
                <a:schemeClr val="lt1"/>
              </a:buClr>
              <a:buSzPts val="4000"/>
              <a:buNone/>
              <a:defRPr>
                <a:solidFill>
                  <a:schemeClr val="lt1"/>
                </a:solidFill>
              </a:defRPr>
            </a:lvl7pPr>
            <a:lvl8pPr lvl="7">
              <a:spcBef>
                <a:spcPts val="0"/>
              </a:spcBef>
              <a:spcAft>
                <a:spcPts val="0"/>
              </a:spcAft>
              <a:buClr>
                <a:schemeClr val="lt1"/>
              </a:buClr>
              <a:buSzPts val="4000"/>
              <a:buNone/>
              <a:defRPr>
                <a:solidFill>
                  <a:schemeClr val="lt1"/>
                </a:solidFill>
              </a:defRPr>
            </a:lvl8pPr>
            <a:lvl9pPr lvl="8">
              <a:spcBef>
                <a:spcPts val="0"/>
              </a:spcBef>
              <a:spcAft>
                <a:spcPts val="0"/>
              </a:spcAft>
              <a:buClr>
                <a:schemeClr val="lt1"/>
              </a:buClr>
              <a:buSzPts val="4000"/>
              <a:buNone/>
              <a:defRPr>
                <a:solidFill>
                  <a:schemeClr val="lt1"/>
                </a:solidFill>
              </a:defRPr>
            </a:lvl9pPr>
          </a:lstStyle>
          <a:p>
            <a:endParaRPr/>
          </a:p>
        </p:txBody>
      </p:sp>
      <p:sp>
        <p:nvSpPr>
          <p:cNvPr id="385" name="Google Shape;385;p26"/>
          <p:cNvSpPr txBox="1">
            <a:spLocks noGrp="1"/>
          </p:cNvSpPr>
          <p:nvPr>
            <p:ph type="subTitle" idx="1"/>
          </p:nvPr>
        </p:nvSpPr>
        <p:spPr>
          <a:xfrm>
            <a:off x="218300" y="1579133"/>
            <a:ext cx="4448700" cy="2109600"/>
          </a:xfrm>
          <a:prstGeom prst="rect">
            <a:avLst/>
          </a:prstGeom>
        </p:spPr>
        <p:txBody>
          <a:bodyPr spcFirstLastPara="1" wrap="square" lIns="121900" tIns="121900" rIns="121900" bIns="0" anchor="b" anchorCtr="0">
            <a:noAutofit/>
          </a:bodyPr>
          <a:lstStyle>
            <a:lvl1pPr lvl="0">
              <a:lnSpc>
                <a:spcPct val="115000"/>
              </a:lnSpc>
              <a:spcBef>
                <a:spcPts val="0"/>
              </a:spcBef>
              <a:spcAft>
                <a:spcPts val="0"/>
              </a:spcAft>
              <a:buClr>
                <a:schemeClr val="lt1"/>
              </a:buClr>
              <a:buSzPts val="1600"/>
              <a:buFont typeface="Sora"/>
              <a:buNone/>
              <a:defRPr sz="1600"/>
            </a:lvl1pPr>
            <a:lvl2pPr lvl="1">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2pPr>
            <a:lvl3pPr lvl="2">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3pPr>
            <a:lvl4pPr lvl="3">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4pPr>
            <a:lvl5pPr lvl="4">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5pPr>
            <a:lvl6pPr lvl="5">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6pPr>
            <a:lvl7pPr lvl="6">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7pPr>
            <a:lvl8pPr lvl="7">
              <a:lnSpc>
                <a:spcPct val="115000"/>
              </a:lnSpc>
              <a:spcBef>
                <a:spcPts val="1300"/>
              </a:spcBef>
              <a:spcAft>
                <a:spcPts val="0"/>
              </a:spcAft>
              <a:buClr>
                <a:schemeClr val="lt1"/>
              </a:buClr>
              <a:buSzPts val="1600"/>
              <a:buFont typeface="Sora"/>
              <a:buNone/>
              <a:defRPr sz="1600">
                <a:solidFill>
                  <a:schemeClr val="lt1"/>
                </a:solidFill>
                <a:latin typeface="Sora"/>
                <a:ea typeface="Sora"/>
                <a:cs typeface="Sora"/>
                <a:sym typeface="Sora"/>
              </a:defRPr>
            </a:lvl8pPr>
            <a:lvl9pPr lvl="8">
              <a:lnSpc>
                <a:spcPct val="115000"/>
              </a:lnSpc>
              <a:spcBef>
                <a:spcPts val="1300"/>
              </a:spcBef>
              <a:spcAft>
                <a:spcPts val="1300"/>
              </a:spcAft>
              <a:buClr>
                <a:schemeClr val="lt1"/>
              </a:buClr>
              <a:buSzPts val="1600"/>
              <a:buFont typeface="Sora"/>
              <a:buNone/>
              <a:defRPr sz="1600">
                <a:solidFill>
                  <a:schemeClr val="lt1"/>
                </a:solidFill>
                <a:latin typeface="Sora"/>
                <a:ea typeface="Sora"/>
                <a:cs typeface="Sora"/>
                <a:sym typeface="Sora"/>
              </a:defRPr>
            </a:lvl9pPr>
          </a:lstStyle>
          <a:p>
            <a:endParaRPr/>
          </a:p>
        </p:txBody>
      </p:sp>
      <p:sp>
        <p:nvSpPr>
          <p:cNvPr id="386" name="Google Shape;386;p26"/>
          <p:cNvSpPr txBox="1">
            <a:spLocks noGrp="1"/>
          </p:cNvSpPr>
          <p:nvPr>
            <p:ph type="title" idx="2"/>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387" name="Google Shape;387;p26"/>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388"/>
        <p:cNvGrpSpPr/>
        <p:nvPr/>
      </p:nvGrpSpPr>
      <p:grpSpPr>
        <a:xfrm>
          <a:off x="0" y="0"/>
          <a:ext cx="0" cy="0"/>
          <a:chOff x="0" y="0"/>
          <a:chExt cx="0" cy="0"/>
        </a:xfrm>
      </p:grpSpPr>
      <p:sp>
        <p:nvSpPr>
          <p:cNvPr id="389" name="Google Shape;389;p27"/>
          <p:cNvSpPr/>
          <p:nvPr/>
        </p:nvSpPr>
        <p:spPr>
          <a:xfrm>
            <a:off x="1796400" y="5803967"/>
            <a:ext cx="9003769" cy="1054059"/>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390" name="Google Shape;390;p27"/>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391" name="Google Shape;391;p27"/>
          <p:cNvSpPr txBox="1">
            <a:spLocks noGrp="1"/>
          </p:cNvSpPr>
          <p:nvPr>
            <p:ph type="title" idx="2"/>
          </p:nvPr>
        </p:nvSpPr>
        <p:spPr>
          <a:xfrm>
            <a:off x="153367" y="670367"/>
            <a:ext cx="77721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392" name="Google Shape;392;p27"/>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393"/>
        <p:cNvGrpSpPr/>
        <p:nvPr/>
      </p:nvGrpSpPr>
      <p:grpSpPr>
        <a:xfrm>
          <a:off x="0" y="0"/>
          <a:ext cx="0" cy="0"/>
          <a:chOff x="0" y="0"/>
          <a:chExt cx="0" cy="0"/>
        </a:xfrm>
      </p:grpSpPr>
      <p:sp>
        <p:nvSpPr>
          <p:cNvPr id="394" name="Google Shape;394;p28"/>
          <p:cNvSpPr/>
          <p:nvPr/>
        </p:nvSpPr>
        <p:spPr>
          <a:xfrm rot="-737271">
            <a:off x="6758625" y="-129215"/>
            <a:ext cx="4495284" cy="1515218"/>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395" name="Google Shape;395;p28"/>
          <p:cNvSpPr txBox="1">
            <a:spLocks noGrp="1"/>
          </p:cNvSpPr>
          <p:nvPr>
            <p:ph type="title"/>
          </p:nvPr>
        </p:nvSpPr>
        <p:spPr>
          <a:xfrm>
            <a:off x="179400" y="2032300"/>
            <a:ext cx="1492800" cy="3969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2pPr>
            <a:lvl3pPr lvl="2">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3pPr>
            <a:lvl4pPr lvl="3">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4pPr>
            <a:lvl5pPr lvl="4">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5pPr>
            <a:lvl6pPr lvl="5">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6pPr>
            <a:lvl7pPr lvl="6">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7pPr>
            <a:lvl8pPr lvl="7">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8pPr>
            <a:lvl9pPr lvl="8">
              <a:spcBef>
                <a:spcPts val="0"/>
              </a:spcBef>
              <a:spcAft>
                <a:spcPts val="0"/>
              </a:spcAft>
              <a:buClr>
                <a:schemeClr val="lt1"/>
              </a:buClr>
              <a:buSzPts val="1300"/>
              <a:buFont typeface="IBM Plex Sans Medium"/>
              <a:buNone/>
              <a:defRPr sz="1300">
                <a:latin typeface="IBM Plex Sans Medium"/>
                <a:ea typeface="IBM Plex Sans Medium"/>
                <a:cs typeface="IBM Plex Sans Medium"/>
                <a:sym typeface="IBM Plex Sans Medium"/>
              </a:defRPr>
            </a:lvl9pPr>
          </a:lstStyle>
          <a:p>
            <a:endParaRPr/>
          </a:p>
        </p:txBody>
      </p:sp>
      <p:sp>
        <p:nvSpPr>
          <p:cNvPr id="396" name="Google Shape;396;p28"/>
          <p:cNvSpPr txBox="1">
            <a:spLocks noGrp="1"/>
          </p:cNvSpPr>
          <p:nvPr>
            <p:ph type="title" idx="2"/>
          </p:nvPr>
        </p:nvSpPr>
        <p:spPr>
          <a:xfrm>
            <a:off x="1768200"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397" name="Google Shape;397;p28"/>
          <p:cNvSpPr txBox="1">
            <a:spLocks noGrp="1"/>
          </p:cNvSpPr>
          <p:nvPr>
            <p:ph type="title" idx="3"/>
          </p:nvPr>
        </p:nvSpPr>
        <p:spPr>
          <a:xfrm>
            <a:off x="5078567"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398" name="Google Shape;398;p28"/>
          <p:cNvSpPr txBox="1">
            <a:spLocks noGrp="1"/>
          </p:cNvSpPr>
          <p:nvPr>
            <p:ph type="title" idx="4"/>
          </p:nvPr>
        </p:nvSpPr>
        <p:spPr>
          <a:xfrm>
            <a:off x="8388933"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399" name="Google Shape;399;p28"/>
          <p:cNvSpPr txBox="1">
            <a:spLocks noGrp="1"/>
          </p:cNvSpPr>
          <p:nvPr>
            <p:ph type="title" idx="5"/>
          </p:nvPr>
        </p:nvSpPr>
        <p:spPr>
          <a:xfrm>
            <a:off x="179400" y="3474933"/>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9pPr>
          </a:lstStyle>
          <a:p>
            <a:endParaRPr/>
          </a:p>
        </p:txBody>
      </p:sp>
      <p:sp>
        <p:nvSpPr>
          <p:cNvPr id="400" name="Google Shape;400;p28"/>
          <p:cNvSpPr txBox="1">
            <a:spLocks noGrp="1"/>
          </p:cNvSpPr>
          <p:nvPr>
            <p:ph type="title" idx="6"/>
          </p:nvPr>
        </p:nvSpPr>
        <p:spPr>
          <a:xfrm>
            <a:off x="179400" y="4879667"/>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300"/>
              <a:buFont typeface="IBM Plex Sans Medium"/>
              <a:buNone/>
              <a:defRPr sz="1300">
                <a:solidFill>
                  <a:schemeClr val="lt1"/>
                </a:solidFill>
                <a:latin typeface="IBM Plex Sans Medium"/>
                <a:ea typeface="IBM Plex Sans Medium"/>
                <a:cs typeface="IBM Plex Sans Medium"/>
                <a:sym typeface="IBM Plex Sans Medium"/>
              </a:defRPr>
            </a:lvl9pPr>
          </a:lstStyle>
          <a:p>
            <a:endParaRPr/>
          </a:p>
        </p:txBody>
      </p:sp>
      <p:sp>
        <p:nvSpPr>
          <p:cNvPr id="401" name="Google Shape;401;p28"/>
          <p:cNvSpPr txBox="1">
            <a:spLocks noGrp="1"/>
          </p:cNvSpPr>
          <p:nvPr>
            <p:ph type="title" idx="7"/>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402" name="Google Shape;402;p28"/>
          <p:cNvSpPr/>
          <p:nvPr/>
        </p:nvSpPr>
        <p:spPr>
          <a:xfrm rot="-6103989" flipH="1">
            <a:off x="5765347" y="3961121"/>
            <a:ext cx="2055039" cy="6309838"/>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03" name="Google Shape;403;p28"/>
          <p:cNvSpPr/>
          <p:nvPr/>
        </p:nvSpPr>
        <p:spPr>
          <a:xfrm rot="5740004">
            <a:off x="5654033" y="3747938"/>
            <a:ext cx="1911039" cy="7320779"/>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04" name="Google Shape;404;p28"/>
          <p:cNvSpPr txBox="1">
            <a:spLocks noGrp="1"/>
          </p:cNvSpPr>
          <p:nvPr>
            <p:ph type="body" idx="1"/>
          </p:nvPr>
        </p:nvSpPr>
        <p:spPr>
          <a:xfrm>
            <a:off x="1768033"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05" name="Google Shape;405;p28"/>
          <p:cNvSpPr txBox="1">
            <a:spLocks noGrp="1"/>
          </p:cNvSpPr>
          <p:nvPr>
            <p:ph type="body" idx="8"/>
          </p:nvPr>
        </p:nvSpPr>
        <p:spPr>
          <a:xfrm>
            <a:off x="5078483"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1100"/>
              </a:spcBef>
              <a:spcAft>
                <a:spcPts val="0"/>
              </a:spcAft>
              <a:buSzPts val="1300"/>
              <a:buFont typeface="Sora"/>
              <a:buChar char="○"/>
              <a:defRPr sz="1300"/>
            </a:lvl2pPr>
            <a:lvl3pPr marL="1371600" lvl="2" indent="-311150">
              <a:spcBef>
                <a:spcPts val="1100"/>
              </a:spcBef>
              <a:spcAft>
                <a:spcPts val="0"/>
              </a:spcAft>
              <a:buSzPts val="1300"/>
              <a:buFont typeface="Sora"/>
              <a:buChar char="■"/>
              <a:defRPr sz="1300"/>
            </a:lvl3pPr>
            <a:lvl4pPr marL="1828800" lvl="3" indent="-311150">
              <a:spcBef>
                <a:spcPts val="1100"/>
              </a:spcBef>
              <a:spcAft>
                <a:spcPts val="0"/>
              </a:spcAft>
              <a:buSzPts val="1300"/>
              <a:buFont typeface="Sora"/>
              <a:buChar char="●"/>
              <a:defRPr sz="1300"/>
            </a:lvl4pPr>
            <a:lvl5pPr marL="2286000" lvl="4" indent="-311150">
              <a:spcBef>
                <a:spcPts val="1100"/>
              </a:spcBef>
              <a:spcAft>
                <a:spcPts val="0"/>
              </a:spcAft>
              <a:buSzPts val="1300"/>
              <a:buFont typeface="Sora"/>
              <a:buChar char="○"/>
              <a:defRPr sz="1300"/>
            </a:lvl5pPr>
            <a:lvl6pPr marL="2743200" lvl="5" indent="-311150">
              <a:spcBef>
                <a:spcPts val="1100"/>
              </a:spcBef>
              <a:spcAft>
                <a:spcPts val="0"/>
              </a:spcAft>
              <a:buSzPts val="1300"/>
              <a:buFont typeface="Sora"/>
              <a:buChar char="■"/>
              <a:defRPr sz="1300"/>
            </a:lvl6pPr>
            <a:lvl7pPr marL="3200400" lvl="6" indent="-311150">
              <a:spcBef>
                <a:spcPts val="1100"/>
              </a:spcBef>
              <a:spcAft>
                <a:spcPts val="0"/>
              </a:spcAft>
              <a:buSzPts val="1300"/>
              <a:buFont typeface="Sora"/>
              <a:buChar char="●"/>
              <a:defRPr sz="1300"/>
            </a:lvl7pPr>
            <a:lvl8pPr marL="3657600" lvl="7" indent="-311150">
              <a:spcBef>
                <a:spcPts val="1100"/>
              </a:spcBef>
              <a:spcAft>
                <a:spcPts val="0"/>
              </a:spcAft>
              <a:buSzPts val="1300"/>
              <a:buFont typeface="Sora"/>
              <a:buChar char="○"/>
              <a:defRPr sz="1300"/>
            </a:lvl8pPr>
            <a:lvl9pPr marL="4114800" lvl="8" indent="-311150">
              <a:spcBef>
                <a:spcPts val="1100"/>
              </a:spcBef>
              <a:spcAft>
                <a:spcPts val="1100"/>
              </a:spcAft>
              <a:buSzPts val="1300"/>
              <a:buFont typeface="Sora"/>
              <a:buChar char="■"/>
              <a:defRPr sz="1300"/>
            </a:lvl9pPr>
          </a:lstStyle>
          <a:p>
            <a:endParaRPr/>
          </a:p>
        </p:txBody>
      </p:sp>
      <p:sp>
        <p:nvSpPr>
          <p:cNvPr id="406" name="Google Shape;406;p28"/>
          <p:cNvSpPr txBox="1">
            <a:spLocks noGrp="1"/>
          </p:cNvSpPr>
          <p:nvPr>
            <p:ph type="body" idx="9"/>
          </p:nvPr>
        </p:nvSpPr>
        <p:spPr>
          <a:xfrm>
            <a:off x="8388950"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07" name="Google Shape;407;p28"/>
          <p:cNvSpPr txBox="1">
            <a:spLocks noGrp="1"/>
          </p:cNvSpPr>
          <p:nvPr>
            <p:ph type="body" idx="13"/>
          </p:nvPr>
        </p:nvSpPr>
        <p:spPr>
          <a:xfrm>
            <a:off x="1768033"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08" name="Google Shape;408;p28"/>
          <p:cNvSpPr txBox="1">
            <a:spLocks noGrp="1"/>
          </p:cNvSpPr>
          <p:nvPr>
            <p:ph type="body" idx="14"/>
          </p:nvPr>
        </p:nvSpPr>
        <p:spPr>
          <a:xfrm>
            <a:off x="5078483"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09" name="Google Shape;409;p28"/>
          <p:cNvSpPr txBox="1">
            <a:spLocks noGrp="1"/>
          </p:cNvSpPr>
          <p:nvPr>
            <p:ph type="body" idx="15"/>
          </p:nvPr>
        </p:nvSpPr>
        <p:spPr>
          <a:xfrm>
            <a:off x="8388950"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2"/>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10" name="Google Shape;410;p28"/>
          <p:cNvSpPr txBox="1">
            <a:spLocks noGrp="1"/>
          </p:cNvSpPr>
          <p:nvPr>
            <p:ph type="body" idx="16"/>
          </p:nvPr>
        </p:nvSpPr>
        <p:spPr>
          <a:xfrm>
            <a:off x="1768033"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lt1"/>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11" name="Google Shape;411;p28"/>
          <p:cNvSpPr txBox="1">
            <a:spLocks noGrp="1"/>
          </p:cNvSpPr>
          <p:nvPr>
            <p:ph type="body" idx="17"/>
          </p:nvPr>
        </p:nvSpPr>
        <p:spPr>
          <a:xfrm>
            <a:off x="5078489"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lt1"/>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12" name="Google Shape;412;p28"/>
          <p:cNvSpPr txBox="1">
            <a:spLocks noGrp="1"/>
          </p:cNvSpPr>
          <p:nvPr>
            <p:ph type="body" idx="18"/>
          </p:nvPr>
        </p:nvSpPr>
        <p:spPr>
          <a:xfrm>
            <a:off x="8388961"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lt1"/>
              </a:buClr>
              <a:buSzPts val="1300"/>
              <a:buFont typeface="Sora"/>
              <a:buChar char="➔"/>
              <a:defRPr sz="1300"/>
            </a:lvl1pPr>
            <a:lvl2pPr marL="914400" lvl="1" indent="-311150">
              <a:spcBef>
                <a:spcPts val="0"/>
              </a:spcBef>
              <a:spcAft>
                <a:spcPts val="0"/>
              </a:spcAft>
              <a:buClr>
                <a:schemeClr val="lt1"/>
              </a:buClr>
              <a:buSzPts val="1300"/>
              <a:buFont typeface="Sora"/>
              <a:buChar char="◆"/>
              <a:defRPr sz="1300"/>
            </a:lvl2pPr>
            <a:lvl3pPr marL="1371600" lvl="2" indent="-311150">
              <a:spcBef>
                <a:spcPts val="0"/>
              </a:spcBef>
              <a:spcAft>
                <a:spcPts val="0"/>
              </a:spcAft>
              <a:buClr>
                <a:schemeClr val="lt1"/>
              </a:buClr>
              <a:buSzPts val="1300"/>
              <a:buFont typeface="Sora"/>
              <a:buChar char="●"/>
              <a:defRPr sz="1300"/>
            </a:lvl3pPr>
            <a:lvl4pPr marL="1828800" lvl="3" indent="-311150">
              <a:spcBef>
                <a:spcPts val="0"/>
              </a:spcBef>
              <a:spcAft>
                <a:spcPts val="0"/>
              </a:spcAft>
              <a:buClr>
                <a:schemeClr val="lt1"/>
              </a:buClr>
              <a:buSzPts val="1300"/>
              <a:buFont typeface="Sora"/>
              <a:buChar char="○"/>
              <a:defRPr sz="1300"/>
            </a:lvl4pPr>
            <a:lvl5pPr marL="2286000" lvl="4" indent="-311150">
              <a:spcBef>
                <a:spcPts val="0"/>
              </a:spcBef>
              <a:spcAft>
                <a:spcPts val="0"/>
              </a:spcAft>
              <a:buClr>
                <a:schemeClr val="lt1"/>
              </a:buClr>
              <a:buSzPts val="1300"/>
              <a:buFont typeface="Sora"/>
              <a:buChar char="◆"/>
              <a:defRPr sz="1300"/>
            </a:lvl5pPr>
            <a:lvl6pPr marL="2743200" lvl="5" indent="-311150">
              <a:spcBef>
                <a:spcPts val="0"/>
              </a:spcBef>
              <a:spcAft>
                <a:spcPts val="0"/>
              </a:spcAft>
              <a:buClr>
                <a:schemeClr val="lt1"/>
              </a:buClr>
              <a:buSzPts val="1300"/>
              <a:buFont typeface="Sora"/>
              <a:buChar char="●"/>
              <a:defRPr sz="1300"/>
            </a:lvl6pPr>
            <a:lvl7pPr marL="3200400" lvl="6" indent="-311150">
              <a:spcBef>
                <a:spcPts val="0"/>
              </a:spcBef>
              <a:spcAft>
                <a:spcPts val="0"/>
              </a:spcAft>
              <a:buClr>
                <a:schemeClr val="lt1"/>
              </a:buClr>
              <a:buSzPts val="1300"/>
              <a:buFont typeface="Sora"/>
              <a:buChar char="○"/>
              <a:defRPr sz="1300"/>
            </a:lvl7pPr>
            <a:lvl8pPr marL="3657600" lvl="7" indent="-311150">
              <a:spcBef>
                <a:spcPts val="0"/>
              </a:spcBef>
              <a:spcAft>
                <a:spcPts val="0"/>
              </a:spcAft>
              <a:buClr>
                <a:schemeClr val="lt1"/>
              </a:buClr>
              <a:buSzPts val="1300"/>
              <a:buFont typeface="Sora"/>
              <a:buChar char="◆"/>
              <a:defRPr sz="1300"/>
            </a:lvl8pPr>
            <a:lvl9pPr marL="4114800" lvl="8" indent="-311150">
              <a:spcBef>
                <a:spcPts val="0"/>
              </a:spcBef>
              <a:spcAft>
                <a:spcPts val="0"/>
              </a:spcAft>
              <a:buClr>
                <a:schemeClr val="lt1"/>
              </a:buClr>
              <a:buSzPts val="1300"/>
              <a:buFont typeface="Sora"/>
              <a:buChar char="●"/>
              <a:defRPr sz="1300"/>
            </a:lvl9pPr>
          </a:lstStyle>
          <a:p>
            <a:endParaRPr/>
          </a:p>
        </p:txBody>
      </p:sp>
      <p:sp>
        <p:nvSpPr>
          <p:cNvPr id="413" name="Google Shape;413;p28"/>
          <p:cNvSpPr txBox="1">
            <a:spLocks noGrp="1"/>
          </p:cNvSpPr>
          <p:nvPr>
            <p:ph type="title" idx="19"/>
          </p:nvPr>
        </p:nvSpPr>
        <p:spPr>
          <a:xfrm>
            <a:off x="50800" y="426200"/>
            <a:ext cx="4155600" cy="693600"/>
          </a:xfrm>
          <a:prstGeom prst="rect">
            <a:avLst/>
          </a:prstGeom>
        </p:spPr>
        <p:txBody>
          <a:bodyPr spcFirstLastPara="1" wrap="square" lIns="243825" tIns="121900" rIns="121900" bIns="121900" anchor="t" anchorCtr="0">
            <a:spAutoFit/>
          </a:bodyPr>
          <a:lstStyle>
            <a:lvl1pPr lvl="0">
              <a:spcBef>
                <a:spcPts val="0"/>
              </a:spcBef>
              <a:spcAft>
                <a:spcPts val="0"/>
              </a:spcAft>
              <a:buNone/>
              <a:defRPr sz="2100">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a:endParaRPr/>
          </a:p>
        </p:txBody>
      </p:sp>
      <p:sp>
        <p:nvSpPr>
          <p:cNvPr id="414" name="Google Shape;414;p28"/>
          <p:cNvSpPr txBox="1">
            <a:spLocks noGrp="1"/>
          </p:cNvSpPr>
          <p:nvPr>
            <p:ph type="title" idx="20"/>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415"/>
        <p:cNvGrpSpPr/>
        <p:nvPr/>
      </p:nvGrpSpPr>
      <p:grpSpPr>
        <a:xfrm>
          <a:off x="0" y="0"/>
          <a:ext cx="0" cy="0"/>
          <a:chOff x="0" y="0"/>
          <a:chExt cx="0" cy="0"/>
        </a:xfrm>
      </p:grpSpPr>
      <p:sp>
        <p:nvSpPr>
          <p:cNvPr id="416" name="Google Shape;416;p29"/>
          <p:cNvSpPr/>
          <p:nvPr/>
        </p:nvSpPr>
        <p:spPr>
          <a:xfrm rot="-737271">
            <a:off x="6758625" y="-129215"/>
            <a:ext cx="4495284" cy="1515218"/>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accent5"/>
              </a:solidFill>
              <a:latin typeface="Sora"/>
              <a:ea typeface="Sora"/>
              <a:cs typeface="Sora"/>
              <a:sym typeface="Sora"/>
            </a:endParaRPr>
          </a:p>
        </p:txBody>
      </p:sp>
      <p:sp>
        <p:nvSpPr>
          <p:cNvPr id="417" name="Google Shape;417;p29"/>
          <p:cNvSpPr txBox="1">
            <a:spLocks noGrp="1"/>
          </p:cNvSpPr>
          <p:nvPr>
            <p:ph type="title"/>
          </p:nvPr>
        </p:nvSpPr>
        <p:spPr>
          <a:xfrm>
            <a:off x="179400" y="2032300"/>
            <a:ext cx="1492800" cy="3969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accent3"/>
              </a:buClr>
              <a:buSzPts val="1600"/>
              <a:buFont typeface="IBM Plex Sans Medium"/>
              <a:buNone/>
              <a:defRPr sz="16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9pPr>
          </a:lstStyle>
          <a:p>
            <a:endParaRPr/>
          </a:p>
        </p:txBody>
      </p:sp>
      <p:sp>
        <p:nvSpPr>
          <p:cNvPr id="418" name="Google Shape;418;p29"/>
          <p:cNvSpPr txBox="1">
            <a:spLocks noGrp="1"/>
          </p:cNvSpPr>
          <p:nvPr>
            <p:ph type="title" idx="2"/>
          </p:nvPr>
        </p:nvSpPr>
        <p:spPr>
          <a:xfrm>
            <a:off x="179400" y="3474933"/>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3"/>
              </a:buClr>
              <a:buSzPts val="1600"/>
              <a:buFont typeface="IBM Plex Sans Medium"/>
              <a:buNone/>
              <a:defRPr sz="16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9pPr>
          </a:lstStyle>
          <a:p>
            <a:endParaRPr/>
          </a:p>
        </p:txBody>
      </p:sp>
      <p:sp>
        <p:nvSpPr>
          <p:cNvPr id="419" name="Google Shape;419;p29"/>
          <p:cNvSpPr txBox="1">
            <a:spLocks noGrp="1"/>
          </p:cNvSpPr>
          <p:nvPr>
            <p:ph type="title" idx="3"/>
          </p:nvPr>
        </p:nvSpPr>
        <p:spPr>
          <a:xfrm>
            <a:off x="179400" y="4879667"/>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3"/>
              </a:buClr>
              <a:buSzPts val="1600"/>
              <a:buFont typeface="IBM Plex Sans Medium"/>
              <a:buNone/>
              <a:defRPr sz="16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300"/>
              <a:buFont typeface="IBM Plex Sans Medium"/>
              <a:buNone/>
              <a:defRPr sz="1300">
                <a:solidFill>
                  <a:schemeClr val="accent3"/>
                </a:solidFill>
                <a:latin typeface="IBM Plex Sans Medium"/>
                <a:ea typeface="IBM Plex Sans Medium"/>
                <a:cs typeface="IBM Plex Sans Medium"/>
                <a:sym typeface="IBM Plex Sans Medium"/>
              </a:defRPr>
            </a:lvl9pPr>
          </a:lstStyle>
          <a:p>
            <a:endParaRPr/>
          </a:p>
        </p:txBody>
      </p:sp>
      <p:sp>
        <p:nvSpPr>
          <p:cNvPr id="420" name="Google Shape;420;p29"/>
          <p:cNvSpPr txBox="1">
            <a:spLocks noGrp="1"/>
          </p:cNvSpPr>
          <p:nvPr>
            <p:ph type="title" idx="4"/>
          </p:nvPr>
        </p:nvSpPr>
        <p:spPr>
          <a:xfrm>
            <a:off x="50800" y="426200"/>
            <a:ext cx="4155600" cy="693600"/>
          </a:xfrm>
          <a:prstGeom prst="rect">
            <a:avLst/>
          </a:prstGeom>
        </p:spPr>
        <p:txBody>
          <a:bodyPr spcFirstLastPara="1" wrap="square" lIns="243825" tIns="121900" rIns="121900" bIns="121900" anchor="t" anchorCtr="0">
            <a:spAutoFit/>
          </a:bodyPr>
          <a:lstStyle>
            <a:lvl1pPr lvl="0">
              <a:spcBef>
                <a:spcPts val="0"/>
              </a:spcBef>
              <a:spcAft>
                <a:spcPts val="0"/>
              </a:spcAft>
              <a:buNone/>
              <a:defRPr sz="21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solidFill>
                  <a:schemeClr val="accent3"/>
                </a:solidFill>
              </a:defRPr>
            </a:lvl2pPr>
            <a:lvl3pPr lvl="2">
              <a:lnSpc>
                <a:spcPct val="115000"/>
              </a:lnSpc>
              <a:spcBef>
                <a:spcPts val="0"/>
              </a:spcBef>
              <a:spcAft>
                <a:spcPts val="0"/>
              </a:spcAft>
              <a:buNone/>
              <a:defRPr sz="2400">
                <a:solidFill>
                  <a:schemeClr val="accent3"/>
                </a:solidFill>
              </a:defRPr>
            </a:lvl3pPr>
            <a:lvl4pPr lvl="3">
              <a:lnSpc>
                <a:spcPct val="115000"/>
              </a:lnSpc>
              <a:spcBef>
                <a:spcPts val="0"/>
              </a:spcBef>
              <a:spcAft>
                <a:spcPts val="0"/>
              </a:spcAft>
              <a:buNone/>
              <a:defRPr sz="2400">
                <a:solidFill>
                  <a:schemeClr val="accent3"/>
                </a:solidFill>
              </a:defRPr>
            </a:lvl4pPr>
            <a:lvl5pPr lvl="4">
              <a:lnSpc>
                <a:spcPct val="115000"/>
              </a:lnSpc>
              <a:spcBef>
                <a:spcPts val="0"/>
              </a:spcBef>
              <a:spcAft>
                <a:spcPts val="0"/>
              </a:spcAft>
              <a:buNone/>
              <a:defRPr sz="2400">
                <a:solidFill>
                  <a:schemeClr val="accent3"/>
                </a:solidFill>
              </a:defRPr>
            </a:lvl5pPr>
            <a:lvl6pPr lvl="5">
              <a:lnSpc>
                <a:spcPct val="115000"/>
              </a:lnSpc>
              <a:spcBef>
                <a:spcPts val="0"/>
              </a:spcBef>
              <a:spcAft>
                <a:spcPts val="0"/>
              </a:spcAft>
              <a:buNone/>
              <a:defRPr sz="2400">
                <a:solidFill>
                  <a:schemeClr val="accent3"/>
                </a:solidFill>
              </a:defRPr>
            </a:lvl6pPr>
            <a:lvl7pPr lvl="6">
              <a:lnSpc>
                <a:spcPct val="115000"/>
              </a:lnSpc>
              <a:spcBef>
                <a:spcPts val="0"/>
              </a:spcBef>
              <a:spcAft>
                <a:spcPts val="0"/>
              </a:spcAft>
              <a:buNone/>
              <a:defRPr sz="2400">
                <a:solidFill>
                  <a:schemeClr val="accent3"/>
                </a:solidFill>
              </a:defRPr>
            </a:lvl7pPr>
            <a:lvl8pPr lvl="7">
              <a:lnSpc>
                <a:spcPct val="115000"/>
              </a:lnSpc>
              <a:spcBef>
                <a:spcPts val="0"/>
              </a:spcBef>
              <a:spcAft>
                <a:spcPts val="0"/>
              </a:spcAft>
              <a:buNone/>
              <a:defRPr sz="2400">
                <a:solidFill>
                  <a:schemeClr val="accent3"/>
                </a:solidFill>
              </a:defRPr>
            </a:lvl8pPr>
            <a:lvl9pPr lvl="8">
              <a:lnSpc>
                <a:spcPct val="115000"/>
              </a:lnSpc>
              <a:spcBef>
                <a:spcPts val="0"/>
              </a:spcBef>
              <a:spcAft>
                <a:spcPts val="0"/>
              </a:spcAft>
              <a:buNone/>
              <a:defRPr sz="2400">
                <a:solidFill>
                  <a:schemeClr val="accent3"/>
                </a:solidFill>
              </a:defRPr>
            </a:lvl9pPr>
          </a:lstStyle>
          <a:p>
            <a:endParaRPr/>
          </a:p>
        </p:txBody>
      </p:sp>
      <p:sp>
        <p:nvSpPr>
          <p:cNvPr id="421" name="Google Shape;421;p29"/>
          <p:cNvSpPr txBox="1">
            <a:spLocks noGrp="1"/>
          </p:cNvSpPr>
          <p:nvPr>
            <p:ph type="title" idx="5"/>
          </p:nvPr>
        </p:nvSpPr>
        <p:spPr>
          <a:xfrm>
            <a:off x="1768200"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9pPr>
          </a:lstStyle>
          <a:p>
            <a:endParaRPr/>
          </a:p>
        </p:txBody>
      </p:sp>
      <p:sp>
        <p:nvSpPr>
          <p:cNvPr id="422" name="Google Shape;422;p29"/>
          <p:cNvSpPr txBox="1">
            <a:spLocks noGrp="1"/>
          </p:cNvSpPr>
          <p:nvPr>
            <p:ph type="title" idx="6"/>
          </p:nvPr>
        </p:nvSpPr>
        <p:spPr>
          <a:xfrm>
            <a:off x="5078567"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9pPr>
          </a:lstStyle>
          <a:p>
            <a:endParaRPr/>
          </a:p>
        </p:txBody>
      </p:sp>
      <p:sp>
        <p:nvSpPr>
          <p:cNvPr id="423" name="Google Shape;423;p29"/>
          <p:cNvSpPr txBox="1">
            <a:spLocks noGrp="1"/>
          </p:cNvSpPr>
          <p:nvPr>
            <p:ph type="title" idx="7"/>
          </p:nvPr>
        </p:nvSpPr>
        <p:spPr>
          <a:xfrm>
            <a:off x="8388933" y="1311600"/>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600"/>
              <a:buFont typeface="IBM Plex Sans Medium"/>
              <a:buNone/>
              <a:defRPr sz="1600">
                <a:solidFill>
                  <a:schemeClr val="accent1"/>
                </a:solidFill>
                <a:latin typeface="IBM Plex Sans Medium"/>
                <a:ea typeface="IBM Plex Sans Medium"/>
                <a:cs typeface="IBM Plex Sans Medium"/>
                <a:sym typeface="IBM Plex Sans Medium"/>
              </a:defRPr>
            </a:lvl9pPr>
          </a:lstStyle>
          <a:p>
            <a:endParaRPr/>
          </a:p>
        </p:txBody>
      </p:sp>
      <p:sp>
        <p:nvSpPr>
          <p:cNvPr id="424" name="Google Shape;424;p29"/>
          <p:cNvSpPr/>
          <p:nvPr/>
        </p:nvSpPr>
        <p:spPr>
          <a:xfrm rot="-6103989" flipH="1">
            <a:off x="5765347" y="3961121"/>
            <a:ext cx="2055039" cy="6309838"/>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25" name="Google Shape;425;p29"/>
          <p:cNvSpPr/>
          <p:nvPr/>
        </p:nvSpPr>
        <p:spPr>
          <a:xfrm rot="5740004">
            <a:off x="5654033" y="3747938"/>
            <a:ext cx="1911039" cy="7320779"/>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26" name="Google Shape;426;p29"/>
          <p:cNvSpPr txBox="1">
            <a:spLocks noGrp="1"/>
          </p:cNvSpPr>
          <p:nvPr>
            <p:ph type="title" idx="8"/>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427" name="Google Shape;427;p29"/>
          <p:cNvSpPr txBox="1">
            <a:spLocks noGrp="1"/>
          </p:cNvSpPr>
          <p:nvPr>
            <p:ph type="body" idx="1"/>
          </p:nvPr>
        </p:nvSpPr>
        <p:spPr>
          <a:xfrm>
            <a:off x="1768033"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28" name="Google Shape;428;p29"/>
          <p:cNvSpPr txBox="1">
            <a:spLocks noGrp="1"/>
          </p:cNvSpPr>
          <p:nvPr>
            <p:ph type="body" idx="9"/>
          </p:nvPr>
        </p:nvSpPr>
        <p:spPr>
          <a:xfrm>
            <a:off x="5078483"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1100"/>
              </a:spcBef>
              <a:spcAft>
                <a:spcPts val="0"/>
              </a:spcAft>
              <a:buClr>
                <a:schemeClr val="dk1"/>
              </a:buClr>
              <a:buSzPts val="1300"/>
              <a:buFont typeface="Sora"/>
              <a:buChar char="◆"/>
              <a:defRPr sz="1300">
                <a:solidFill>
                  <a:schemeClr val="dk1"/>
                </a:solidFill>
              </a:defRPr>
            </a:lvl2pPr>
            <a:lvl3pPr marL="1371600" lvl="2" indent="-311150">
              <a:spcBef>
                <a:spcPts val="1100"/>
              </a:spcBef>
              <a:spcAft>
                <a:spcPts val="0"/>
              </a:spcAft>
              <a:buClr>
                <a:schemeClr val="dk1"/>
              </a:buClr>
              <a:buSzPts val="1300"/>
              <a:buFont typeface="Sora"/>
              <a:buChar char="●"/>
              <a:defRPr sz="1300">
                <a:solidFill>
                  <a:schemeClr val="dk1"/>
                </a:solidFill>
              </a:defRPr>
            </a:lvl3pPr>
            <a:lvl4pPr marL="1828800" lvl="3" indent="-311150">
              <a:spcBef>
                <a:spcPts val="1100"/>
              </a:spcBef>
              <a:spcAft>
                <a:spcPts val="0"/>
              </a:spcAft>
              <a:buClr>
                <a:schemeClr val="dk1"/>
              </a:buClr>
              <a:buSzPts val="1300"/>
              <a:buFont typeface="Sora"/>
              <a:buChar char="○"/>
              <a:defRPr sz="1300">
                <a:solidFill>
                  <a:schemeClr val="dk1"/>
                </a:solidFill>
              </a:defRPr>
            </a:lvl4pPr>
            <a:lvl5pPr marL="2286000" lvl="4" indent="-311150">
              <a:spcBef>
                <a:spcPts val="1100"/>
              </a:spcBef>
              <a:spcAft>
                <a:spcPts val="0"/>
              </a:spcAft>
              <a:buClr>
                <a:schemeClr val="dk1"/>
              </a:buClr>
              <a:buSzPts val="1300"/>
              <a:buFont typeface="Sora"/>
              <a:buChar char="◆"/>
              <a:defRPr sz="1300">
                <a:solidFill>
                  <a:schemeClr val="dk1"/>
                </a:solidFill>
              </a:defRPr>
            </a:lvl5pPr>
            <a:lvl6pPr marL="2743200" lvl="5" indent="-311150">
              <a:spcBef>
                <a:spcPts val="1100"/>
              </a:spcBef>
              <a:spcAft>
                <a:spcPts val="0"/>
              </a:spcAft>
              <a:buClr>
                <a:schemeClr val="dk1"/>
              </a:buClr>
              <a:buSzPts val="1300"/>
              <a:buFont typeface="Sora"/>
              <a:buChar char="●"/>
              <a:defRPr sz="1300">
                <a:solidFill>
                  <a:schemeClr val="dk1"/>
                </a:solidFill>
              </a:defRPr>
            </a:lvl6pPr>
            <a:lvl7pPr marL="3200400" lvl="6" indent="-311150">
              <a:spcBef>
                <a:spcPts val="1100"/>
              </a:spcBef>
              <a:spcAft>
                <a:spcPts val="0"/>
              </a:spcAft>
              <a:buClr>
                <a:schemeClr val="dk1"/>
              </a:buClr>
              <a:buSzPts val="1300"/>
              <a:buFont typeface="Sora"/>
              <a:buChar char="○"/>
              <a:defRPr sz="1300">
                <a:solidFill>
                  <a:schemeClr val="dk1"/>
                </a:solidFill>
              </a:defRPr>
            </a:lvl7pPr>
            <a:lvl8pPr marL="3657600" lvl="7" indent="-311150">
              <a:spcBef>
                <a:spcPts val="1100"/>
              </a:spcBef>
              <a:spcAft>
                <a:spcPts val="0"/>
              </a:spcAft>
              <a:buClr>
                <a:schemeClr val="dk1"/>
              </a:buClr>
              <a:buSzPts val="1300"/>
              <a:buFont typeface="Sora"/>
              <a:buChar char="◆"/>
              <a:defRPr sz="1300">
                <a:solidFill>
                  <a:schemeClr val="dk1"/>
                </a:solidFill>
              </a:defRPr>
            </a:lvl8pPr>
            <a:lvl9pPr marL="4114800" lvl="8" indent="-311150">
              <a:spcBef>
                <a:spcPts val="1100"/>
              </a:spcBef>
              <a:spcAft>
                <a:spcPts val="1100"/>
              </a:spcAft>
              <a:buClr>
                <a:schemeClr val="dk1"/>
              </a:buClr>
              <a:buSzPts val="1300"/>
              <a:buFont typeface="Sora"/>
              <a:buChar char="●"/>
              <a:defRPr sz="1300">
                <a:solidFill>
                  <a:schemeClr val="dk1"/>
                </a:solidFill>
              </a:defRPr>
            </a:lvl9pPr>
          </a:lstStyle>
          <a:p>
            <a:endParaRPr/>
          </a:p>
        </p:txBody>
      </p:sp>
      <p:sp>
        <p:nvSpPr>
          <p:cNvPr id="429" name="Google Shape;429;p29"/>
          <p:cNvSpPr txBox="1">
            <a:spLocks noGrp="1"/>
          </p:cNvSpPr>
          <p:nvPr>
            <p:ph type="body" idx="13"/>
          </p:nvPr>
        </p:nvSpPr>
        <p:spPr>
          <a:xfrm>
            <a:off x="8388950" y="4820067"/>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0" name="Google Shape;430;p29"/>
          <p:cNvSpPr txBox="1">
            <a:spLocks noGrp="1"/>
          </p:cNvSpPr>
          <p:nvPr>
            <p:ph type="body" idx="14"/>
          </p:nvPr>
        </p:nvSpPr>
        <p:spPr>
          <a:xfrm>
            <a:off x="1768033"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1" name="Google Shape;431;p29"/>
          <p:cNvSpPr txBox="1">
            <a:spLocks noGrp="1"/>
          </p:cNvSpPr>
          <p:nvPr>
            <p:ph type="body" idx="15"/>
          </p:nvPr>
        </p:nvSpPr>
        <p:spPr>
          <a:xfrm>
            <a:off x="5078483"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2" name="Google Shape;432;p29"/>
          <p:cNvSpPr txBox="1">
            <a:spLocks noGrp="1"/>
          </p:cNvSpPr>
          <p:nvPr>
            <p:ph type="body" idx="16"/>
          </p:nvPr>
        </p:nvSpPr>
        <p:spPr>
          <a:xfrm>
            <a:off x="8388950" y="3474933"/>
            <a:ext cx="3062100" cy="1333200"/>
          </a:xfrm>
          <a:prstGeom prst="rect">
            <a:avLst/>
          </a:prstGeom>
        </p:spPr>
        <p:txBody>
          <a:bodyPr spcFirstLastPara="1" wrap="square" lIns="121900" tIns="121900" rIns="121900" bIns="121900" anchor="t" anchorCtr="0">
            <a:normAutofit/>
          </a:bodyPr>
          <a:lstStyle>
            <a:lvl1pPr marL="457200" lvl="0" indent="-311150">
              <a:spcBef>
                <a:spcPts val="0"/>
              </a:spcBef>
              <a:spcAft>
                <a:spcPts val="0"/>
              </a:spcAft>
              <a:buClr>
                <a:schemeClr val="accent1"/>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3" name="Google Shape;433;p29"/>
          <p:cNvSpPr txBox="1">
            <a:spLocks noGrp="1"/>
          </p:cNvSpPr>
          <p:nvPr>
            <p:ph type="body" idx="17"/>
          </p:nvPr>
        </p:nvSpPr>
        <p:spPr>
          <a:xfrm>
            <a:off x="1768033"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accent3"/>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4" name="Google Shape;434;p29"/>
          <p:cNvSpPr txBox="1">
            <a:spLocks noGrp="1"/>
          </p:cNvSpPr>
          <p:nvPr>
            <p:ph type="body" idx="18"/>
          </p:nvPr>
        </p:nvSpPr>
        <p:spPr>
          <a:xfrm>
            <a:off x="5078489"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accent3"/>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5" name="Google Shape;435;p29"/>
          <p:cNvSpPr txBox="1">
            <a:spLocks noGrp="1"/>
          </p:cNvSpPr>
          <p:nvPr>
            <p:ph type="body" idx="19"/>
          </p:nvPr>
        </p:nvSpPr>
        <p:spPr>
          <a:xfrm>
            <a:off x="8388961" y="2032300"/>
            <a:ext cx="3062100" cy="11100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Clr>
                <a:schemeClr val="accent3"/>
              </a:buClr>
              <a:buSzPts val="1300"/>
              <a:buFont typeface="Sora"/>
              <a:buChar char="➔"/>
              <a:defRPr sz="1300">
                <a:solidFill>
                  <a:schemeClr val="dk1"/>
                </a:solidFill>
              </a:defRPr>
            </a:lvl1pPr>
            <a:lvl2pPr marL="914400" lvl="1" indent="-311150">
              <a:spcBef>
                <a:spcPts val="0"/>
              </a:spcBef>
              <a:spcAft>
                <a:spcPts val="0"/>
              </a:spcAft>
              <a:buClr>
                <a:schemeClr val="dk1"/>
              </a:buClr>
              <a:buSzPts val="1300"/>
              <a:buFont typeface="Sora"/>
              <a:buChar char="◆"/>
              <a:defRPr sz="1300">
                <a:solidFill>
                  <a:schemeClr val="dk1"/>
                </a:solidFill>
              </a:defRPr>
            </a:lvl2pPr>
            <a:lvl3pPr marL="1371600" lvl="2" indent="-311150">
              <a:spcBef>
                <a:spcPts val="0"/>
              </a:spcBef>
              <a:spcAft>
                <a:spcPts val="0"/>
              </a:spcAft>
              <a:buClr>
                <a:schemeClr val="dk1"/>
              </a:buClr>
              <a:buSzPts val="1300"/>
              <a:buFont typeface="Sora"/>
              <a:buChar char="●"/>
              <a:defRPr sz="1300">
                <a:solidFill>
                  <a:schemeClr val="dk1"/>
                </a:solidFill>
              </a:defRPr>
            </a:lvl3pPr>
            <a:lvl4pPr marL="1828800" lvl="3" indent="-311150">
              <a:spcBef>
                <a:spcPts val="0"/>
              </a:spcBef>
              <a:spcAft>
                <a:spcPts val="0"/>
              </a:spcAft>
              <a:buClr>
                <a:schemeClr val="dk1"/>
              </a:buClr>
              <a:buSzPts val="1300"/>
              <a:buFont typeface="Sora"/>
              <a:buChar char="○"/>
              <a:defRPr sz="1300">
                <a:solidFill>
                  <a:schemeClr val="dk1"/>
                </a:solidFill>
              </a:defRPr>
            </a:lvl4pPr>
            <a:lvl5pPr marL="2286000" lvl="4" indent="-311150">
              <a:spcBef>
                <a:spcPts val="0"/>
              </a:spcBef>
              <a:spcAft>
                <a:spcPts val="0"/>
              </a:spcAft>
              <a:buClr>
                <a:schemeClr val="dk1"/>
              </a:buClr>
              <a:buSzPts val="1300"/>
              <a:buFont typeface="Sora"/>
              <a:buChar char="◆"/>
              <a:defRPr sz="1300">
                <a:solidFill>
                  <a:schemeClr val="dk1"/>
                </a:solidFill>
              </a:defRPr>
            </a:lvl5pPr>
            <a:lvl6pPr marL="2743200" lvl="5" indent="-311150">
              <a:spcBef>
                <a:spcPts val="0"/>
              </a:spcBef>
              <a:spcAft>
                <a:spcPts val="0"/>
              </a:spcAft>
              <a:buClr>
                <a:schemeClr val="dk1"/>
              </a:buClr>
              <a:buSzPts val="1300"/>
              <a:buFont typeface="Sora"/>
              <a:buChar char="●"/>
              <a:defRPr sz="1300">
                <a:solidFill>
                  <a:schemeClr val="dk1"/>
                </a:solidFill>
              </a:defRPr>
            </a:lvl6pPr>
            <a:lvl7pPr marL="3200400" lvl="6" indent="-311150">
              <a:spcBef>
                <a:spcPts val="0"/>
              </a:spcBef>
              <a:spcAft>
                <a:spcPts val="0"/>
              </a:spcAft>
              <a:buClr>
                <a:schemeClr val="dk1"/>
              </a:buClr>
              <a:buSzPts val="1300"/>
              <a:buFont typeface="Sora"/>
              <a:buChar char="○"/>
              <a:defRPr sz="1300">
                <a:solidFill>
                  <a:schemeClr val="dk1"/>
                </a:solidFill>
              </a:defRPr>
            </a:lvl7pPr>
            <a:lvl8pPr marL="3657600" lvl="7" indent="-311150">
              <a:spcBef>
                <a:spcPts val="0"/>
              </a:spcBef>
              <a:spcAft>
                <a:spcPts val="0"/>
              </a:spcAft>
              <a:buClr>
                <a:schemeClr val="dk1"/>
              </a:buClr>
              <a:buSzPts val="1300"/>
              <a:buFont typeface="Sora"/>
              <a:buChar char="◆"/>
              <a:defRPr sz="1300">
                <a:solidFill>
                  <a:schemeClr val="dk1"/>
                </a:solidFill>
              </a:defRPr>
            </a:lvl8pPr>
            <a:lvl9pPr marL="4114800" lvl="8" indent="-311150">
              <a:spcBef>
                <a:spcPts val="0"/>
              </a:spcBef>
              <a:spcAft>
                <a:spcPts val="0"/>
              </a:spcAft>
              <a:buClr>
                <a:schemeClr val="dk1"/>
              </a:buClr>
              <a:buSzPts val="1300"/>
              <a:buFont typeface="Sora"/>
              <a:buChar char="●"/>
              <a:defRPr sz="1300">
                <a:solidFill>
                  <a:schemeClr val="dk1"/>
                </a:solidFill>
              </a:defRPr>
            </a:lvl9pPr>
          </a:lstStyle>
          <a:p>
            <a:endParaRPr/>
          </a:p>
        </p:txBody>
      </p:sp>
      <p:sp>
        <p:nvSpPr>
          <p:cNvPr id="436" name="Google Shape;436;p29"/>
          <p:cNvSpPr txBox="1">
            <a:spLocks noGrp="1"/>
          </p:cNvSpPr>
          <p:nvPr>
            <p:ph type="title" idx="20"/>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437"/>
        <p:cNvGrpSpPr/>
        <p:nvPr/>
      </p:nvGrpSpPr>
      <p:grpSpPr>
        <a:xfrm>
          <a:off x="0" y="0"/>
          <a:ext cx="0" cy="0"/>
          <a:chOff x="0" y="0"/>
          <a:chExt cx="0" cy="0"/>
        </a:xfrm>
      </p:grpSpPr>
      <p:sp>
        <p:nvSpPr>
          <p:cNvPr id="438" name="Google Shape;438;p30"/>
          <p:cNvSpPr/>
          <p:nvPr/>
        </p:nvSpPr>
        <p:spPr>
          <a:xfrm rot="-5400000" flipH="1">
            <a:off x="1684315" y="3608719"/>
            <a:ext cx="1565127" cy="4933756"/>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439" name="Google Shape;439;p30"/>
          <p:cNvSpPr/>
          <p:nvPr/>
        </p:nvSpPr>
        <p:spPr>
          <a:xfrm flipH="1">
            <a:off x="304899" y="4828415"/>
            <a:ext cx="4712014" cy="2029548"/>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440" name="Google Shape;440;p30"/>
          <p:cNvSpPr/>
          <p:nvPr/>
        </p:nvSpPr>
        <p:spPr>
          <a:xfrm flipH="1">
            <a:off x="312933" y="2180733"/>
            <a:ext cx="442800" cy="25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441" name="Google Shape;441;p30"/>
          <p:cNvGrpSpPr/>
          <p:nvPr/>
        </p:nvGrpSpPr>
        <p:grpSpPr>
          <a:xfrm flipH="1">
            <a:off x="9724077" y="-129"/>
            <a:ext cx="2467938" cy="1633726"/>
            <a:chOff x="461225" y="3875100"/>
            <a:chExt cx="1851000" cy="1225325"/>
          </a:xfrm>
        </p:grpSpPr>
        <p:grpSp>
          <p:nvGrpSpPr>
            <p:cNvPr id="442" name="Google Shape;442;p30"/>
            <p:cNvGrpSpPr/>
            <p:nvPr/>
          </p:nvGrpSpPr>
          <p:grpSpPr>
            <a:xfrm>
              <a:off x="461225" y="3875100"/>
              <a:ext cx="1851000" cy="114600"/>
              <a:chOff x="461225" y="3504775"/>
              <a:chExt cx="1851000" cy="114600"/>
            </a:xfrm>
          </p:grpSpPr>
          <p:sp>
            <p:nvSpPr>
              <p:cNvPr id="443" name="Google Shape;443;p30"/>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44" name="Google Shape;444;p30"/>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45" name="Google Shape;445;p30"/>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46" name="Google Shape;446;p30"/>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47" name="Google Shape;447;p30"/>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448" name="Google Shape;448;p30"/>
            <p:cNvGrpSpPr/>
            <p:nvPr/>
          </p:nvGrpSpPr>
          <p:grpSpPr>
            <a:xfrm>
              <a:off x="461225" y="3989700"/>
              <a:ext cx="1480800" cy="1110725"/>
              <a:chOff x="461225" y="3249175"/>
              <a:chExt cx="1480800" cy="1110725"/>
            </a:xfrm>
          </p:grpSpPr>
          <p:sp>
            <p:nvSpPr>
              <p:cNvPr id="449" name="Google Shape;449;p3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0" name="Google Shape;450;p3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1" name="Google Shape;451;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2" name="Google Shape;452;p30"/>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453" name="Google Shape;453;p30"/>
            <p:cNvGrpSpPr/>
            <p:nvPr/>
          </p:nvGrpSpPr>
          <p:grpSpPr>
            <a:xfrm>
              <a:off x="831425" y="4360025"/>
              <a:ext cx="1480800" cy="370200"/>
              <a:chOff x="831425" y="3249175"/>
              <a:chExt cx="1480800" cy="370200"/>
            </a:xfrm>
          </p:grpSpPr>
          <p:sp>
            <p:nvSpPr>
              <p:cNvPr id="454" name="Google Shape;454;p3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5" name="Google Shape;455;p3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6" name="Google Shape;456;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457" name="Google Shape;457;p3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458" name="Google Shape;458;p30"/>
          <p:cNvSpPr txBox="1">
            <a:spLocks noGrp="1"/>
          </p:cNvSpPr>
          <p:nvPr>
            <p:ph type="title"/>
          </p:nvPr>
        </p:nvSpPr>
        <p:spPr>
          <a:xfrm>
            <a:off x="5096600" y="1717167"/>
            <a:ext cx="5727300" cy="369600"/>
          </a:xfrm>
          <a:prstGeom prst="rect">
            <a:avLst/>
          </a:prstGeom>
        </p:spPr>
        <p:txBody>
          <a:bodyPr spcFirstLastPara="1" wrap="square" lIns="0" tIns="121900" rIns="0" bIns="121900" anchor="t" anchorCtr="0">
            <a:noAutofit/>
          </a:bodyPr>
          <a:lstStyle>
            <a:lvl1pPr lvl="0">
              <a:spcBef>
                <a:spcPts val="0"/>
              </a:spcBef>
              <a:spcAft>
                <a:spcPts val="0"/>
              </a:spcAft>
              <a:buClr>
                <a:schemeClr val="dk2"/>
              </a:buClr>
              <a:buSzPts val="1600"/>
              <a:buFont typeface="Sora Medium"/>
              <a:buNone/>
              <a:defRPr sz="1600">
                <a:solidFill>
                  <a:schemeClr val="dk2"/>
                </a:solidFill>
                <a:latin typeface="Sora Medium"/>
                <a:ea typeface="Sora Medium"/>
                <a:cs typeface="Sora Medium"/>
                <a:sym typeface="Sora Medium"/>
              </a:defRPr>
            </a:lvl1pPr>
            <a:lvl2pPr lvl="1">
              <a:spcBef>
                <a:spcPts val="0"/>
              </a:spcBef>
              <a:spcAft>
                <a:spcPts val="0"/>
              </a:spcAft>
              <a:buClr>
                <a:schemeClr val="dk2"/>
              </a:buClr>
              <a:buSzPts val="1600"/>
              <a:buFont typeface="Sora"/>
              <a:buNone/>
              <a:defRPr sz="1600">
                <a:solidFill>
                  <a:schemeClr val="dk2"/>
                </a:solidFill>
                <a:latin typeface="Sora"/>
                <a:ea typeface="Sora"/>
                <a:cs typeface="Sora"/>
                <a:sym typeface="Sora"/>
              </a:defRPr>
            </a:lvl2pPr>
            <a:lvl3pPr lvl="2">
              <a:spcBef>
                <a:spcPts val="0"/>
              </a:spcBef>
              <a:spcAft>
                <a:spcPts val="0"/>
              </a:spcAft>
              <a:buClr>
                <a:schemeClr val="dk2"/>
              </a:buClr>
              <a:buSzPts val="1600"/>
              <a:buFont typeface="Sora"/>
              <a:buNone/>
              <a:defRPr sz="1600">
                <a:solidFill>
                  <a:schemeClr val="dk2"/>
                </a:solidFill>
                <a:latin typeface="Sora"/>
                <a:ea typeface="Sora"/>
                <a:cs typeface="Sora"/>
                <a:sym typeface="Sora"/>
              </a:defRPr>
            </a:lvl3pPr>
            <a:lvl4pPr lvl="3">
              <a:spcBef>
                <a:spcPts val="0"/>
              </a:spcBef>
              <a:spcAft>
                <a:spcPts val="0"/>
              </a:spcAft>
              <a:buClr>
                <a:schemeClr val="dk2"/>
              </a:buClr>
              <a:buSzPts val="1600"/>
              <a:buFont typeface="Sora"/>
              <a:buNone/>
              <a:defRPr sz="1600">
                <a:solidFill>
                  <a:schemeClr val="dk2"/>
                </a:solidFill>
                <a:latin typeface="Sora"/>
                <a:ea typeface="Sora"/>
                <a:cs typeface="Sora"/>
                <a:sym typeface="Sora"/>
              </a:defRPr>
            </a:lvl4pPr>
            <a:lvl5pPr lvl="4">
              <a:spcBef>
                <a:spcPts val="0"/>
              </a:spcBef>
              <a:spcAft>
                <a:spcPts val="0"/>
              </a:spcAft>
              <a:buClr>
                <a:schemeClr val="dk2"/>
              </a:buClr>
              <a:buSzPts val="1600"/>
              <a:buFont typeface="Sora"/>
              <a:buNone/>
              <a:defRPr sz="1600">
                <a:solidFill>
                  <a:schemeClr val="dk2"/>
                </a:solidFill>
                <a:latin typeface="Sora"/>
                <a:ea typeface="Sora"/>
                <a:cs typeface="Sora"/>
                <a:sym typeface="Sora"/>
              </a:defRPr>
            </a:lvl5pPr>
            <a:lvl6pPr lvl="5">
              <a:spcBef>
                <a:spcPts val="0"/>
              </a:spcBef>
              <a:spcAft>
                <a:spcPts val="0"/>
              </a:spcAft>
              <a:buClr>
                <a:schemeClr val="dk2"/>
              </a:buClr>
              <a:buSzPts val="1600"/>
              <a:buFont typeface="Sora"/>
              <a:buNone/>
              <a:defRPr sz="1600">
                <a:solidFill>
                  <a:schemeClr val="dk2"/>
                </a:solidFill>
                <a:latin typeface="Sora"/>
                <a:ea typeface="Sora"/>
                <a:cs typeface="Sora"/>
                <a:sym typeface="Sora"/>
              </a:defRPr>
            </a:lvl6pPr>
            <a:lvl7pPr lvl="6">
              <a:spcBef>
                <a:spcPts val="0"/>
              </a:spcBef>
              <a:spcAft>
                <a:spcPts val="0"/>
              </a:spcAft>
              <a:buClr>
                <a:schemeClr val="dk2"/>
              </a:buClr>
              <a:buSzPts val="1600"/>
              <a:buFont typeface="Sora"/>
              <a:buNone/>
              <a:defRPr sz="1600">
                <a:solidFill>
                  <a:schemeClr val="dk2"/>
                </a:solidFill>
                <a:latin typeface="Sora"/>
                <a:ea typeface="Sora"/>
                <a:cs typeface="Sora"/>
                <a:sym typeface="Sora"/>
              </a:defRPr>
            </a:lvl7pPr>
            <a:lvl8pPr lvl="7">
              <a:spcBef>
                <a:spcPts val="0"/>
              </a:spcBef>
              <a:spcAft>
                <a:spcPts val="0"/>
              </a:spcAft>
              <a:buClr>
                <a:schemeClr val="dk2"/>
              </a:buClr>
              <a:buSzPts val="1600"/>
              <a:buFont typeface="Sora"/>
              <a:buNone/>
              <a:defRPr sz="1600">
                <a:solidFill>
                  <a:schemeClr val="dk2"/>
                </a:solidFill>
                <a:latin typeface="Sora"/>
                <a:ea typeface="Sora"/>
                <a:cs typeface="Sora"/>
                <a:sym typeface="Sora"/>
              </a:defRPr>
            </a:lvl8pPr>
            <a:lvl9pPr lvl="8">
              <a:spcBef>
                <a:spcPts val="0"/>
              </a:spcBef>
              <a:spcAft>
                <a:spcPts val="0"/>
              </a:spcAft>
              <a:buClr>
                <a:schemeClr val="dk2"/>
              </a:buClr>
              <a:buSzPts val="1600"/>
              <a:buFont typeface="Sora"/>
              <a:buNone/>
              <a:defRPr sz="1600">
                <a:solidFill>
                  <a:schemeClr val="dk2"/>
                </a:solidFill>
                <a:latin typeface="Sora"/>
                <a:ea typeface="Sora"/>
                <a:cs typeface="Sora"/>
                <a:sym typeface="Sora"/>
              </a:defRPr>
            </a:lvl9pPr>
          </a:lstStyle>
          <a:p>
            <a:endParaRPr/>
          </a:p>
        </p:txBody>
      </p:sp>
      <p:sp>
        <p:nvSpPr>
          <p:cNvPr id="459" name="Google Shape;459;p30"/>
          <p:cNvSpPr txBox="1">
            <a:spLocks noGrp="1"/>
          </p:cNvSpPr>
          <p:nvPr>
            <p:ph type="title" idx="2"/>
          </p:nvPr>
        </p:nvSpPr>
        <p:spPr>
          <a:xfrm>
            <a:off x="114300" y="1717167"/>
            <a:ext cx="4463100" cy="36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Sora Medium"/>
              <a:buNone/>
              <a:defRPr sz="1600">
                <a:solidFill>
                  <a:schemeClr val="dk2"/>
                </a:solidFill>
                <a:latin typeface="Sora Medium"/>
                <a:ea typeface="Sora Medium"/>
                <a:cs typeface="Sora Medium"/>
                <a:sym typeface="Sora Medium"/>
              </a:defRPr>
            </a:lvl1pPr>
            <a:lvl2pPr lvl="1">
              <a:spcBef>
                <a:spcPts val="0"/>
              </a:spcBef>
              <a:spcAft>
                <a:spcPts val="0"/>
              </a:spcAft>
              <a:buClr>
                <a:schemeClr val="dk2"/>
              </a:buClr>
              <a:buSzPts val="1600"/>
              <a:buFont typeface="Sora"/>
              <a:buNone/>
              <a:defRPr sz="1600">
                <a:solidFill>
                  <a:schemeClr val="dk2"/>
                </a:solidFill>
                <a:latin typeface="Sora"/>
                <a:ea typeface="Sora"/>
                <a:cs typeface="Sora"/>
                <a:sym typeface="Sora"/>
              </a:defRPr>
            </a:lvl2pPr>
            <a:lvl3pPr lvl="2">
              <a:spcBef>
                <a:spcPts val="0"/>
              </a:spcBef>
              <a:spcAft>
                <a:spcPts val="0"/>
              </a:spcAft>
              <a:buClr>
                <a:schemeClr val="dk2"/>
              </a:buClr>
              <a:buSzPts val="1600"/>
              <a:buFont typeface="Sora"/>
              <a:buNone/>
              <a:defRPr sz="1600">
                <a:solidFill>
                  <a:schemeClr val="dk2"/>
                </a:solidFill>
                <a:latin typeface="Sora"/>
                <a:ea typeface="Sora"/>
                <a:cs typeface="Sora"/>
                <a:sym typeface="Sora"/>
              </a:defRPr>
            </a:lvl3pPr>
            <a:lvl4pPr lvl="3">
              <a:spcBef>
                <a:spcPts val="0"/>
              </a:spcBef>
              <a:spcAft>
                <a:spcPts val="0"/>
              </a:spcAft>
              <a:buClr>
                <a:schemeClr val="dk2"/>
              </a:buClr>
              <a:buSzPts val="1600"/>
              <a:buFont typeface="Sora"/>
              <a:buNone/>
              <a:defRPr sz="1600">
                <a:solidFill>
                  <a:schemeClr val="dk2"/>
                </a:solidFill>
                <a:latin typeface="Sora"/>
                <a:ea typeface="Sora"/>
                <a:cs typeface="Sora"/>
                <a:sym typeface="Sora"/>
              </a:defRPr>
            </a:lvl4pPr>
            <a:lvl5pPr lvl="4">
              <a:spcBef>
                <a:spcPts val="0"/>
              </a:spcBef>
              <a:spcAft>
                <a:spcPts val="0"/>
              </a:spcAft>
              <a:buClr>
                <a:schemeClr val="dk2"/>
              </a:buClr>
              <a:buSzPts val="1600"/>
              <a:buFont typeface="Sora"/>
              <a:buNone/>
              <a:defRPr sz="1600">
                <a:solidFill>
                  <a:schemeClr val="dk2"/>
                </a:solidFill>
                <a:latin typeface="Sora"/>
                <a:ea typeface="Sora"/>
                <a:cs typeface="Sora"/>
                <a:sym typeface="Sora"/>
              </a:defRPr>
            </a:lvl5pPr>
            <a:lvl6pPr lvl="5">
              <a:spcBef>
                <a:spcPts val="0"/>
              </a:spcBef>
              <a:spcAft>
                <a:spcPts val="0"/>
              </a:spcAft>
              <a:buClr>
                <a:schemeClr val="dk2"/>
              </a:buClr>
              <a:buSzPts val="1600"/>
              <a:buFont typeface="Sora"/>
              <a:buNone/>
              <a:defRPr sz="1600">
                <a:solidFill>
                  <a:schemeClr val="dk2"/>
                </a:solidFill>
                <a:latin typeface="Sora"/>
                <a:ea typeface="Sora"/>
                <a:cs typeface="Sora"/>
                <a:sym typeface="Sora"/>
              </a:defRPr>
            </a:lvl6pPr>
            <a:lvl7pPr lvl="6">
              <a:spcBef>
                <a:spcPts val="0"/>
              </a:spcBef>
              <a:spcAft>
                <a:spcPts val="0"/>
              </a:spcAft>
              <a:buClr>
                <a:schemeClr val="dk2"/>
              </a:buClr>
              <a:buSzPts val="1600"/>
              <a:buFont typeface="Sora"/>
              <a:buNone/>
              <a:defRPr sz="1600">
                <a:solidFill>
                  <a:schemeClr val="dk2"/>
                </a:solidFill>
                <a:latin typeface="Sora"/>
                <a:ea typeface="Sora"/>
                <a:cs typeface="Sora"/>
                <a:sym typeface="Sora"/>
              </a:defRPr>
            </a:lvl7pPr>
            <a:lvl8pPr lvl="7">
              <a:spcBef>
                <a:spcPts val="0"/>
              </a:spcBef>
              <a:spcAft>
                <a:spcPts val="0"/>
              </a:spcAft>
              <a:buClr>
                <a:schemeClr val="dk2"/>
              </a:buClr>
              <a:buSzPts val="1600"/>
              <a:buFont typeface="Sora"/>
              <a:buNone/>
              <a:defRPr sz="1600">
                <a:solidFill>
                  <a:schemeClr val="dk2"/>
                </a:solidFill>
                <a:latin typeface="Sora"/>
                <a:ea typeface="Sora"/>
                <a:cs typeface="Sora"/>
                <a:sym typeface="Sora"/>
              </a:defRPr>
            </a:lvl8pPr>
            <a:lvl9pPr lvl="8">
              <a:spcBef>
                <a:spcPts val="0"/>
              </a:spcBef>
              <a:spcAft>
                <a:spcPts val="0"/>
              </a:spcAft>
              <a:buClr>
                <a:schemeClr val="dk2"/>
              </a:buClr>
              <a:buSzPts val="1600"/>
              <a:buFont typeface="Sora"/>
              <a:buNone/>
              <a:defRPr sz="1600">
                <a:solidFill>
                  <a:schemeClr val="dk2"/>
                </a:solidFill>
                <a:latin typeface="Sora"/>
                <a:ea typeface="Sora"/>
                <a:cs typeface="Sora"/>
                <a:sym typeface="Sora"/>
              </a:defRPr>
            </a:lvl9pPr>
          </a:lstStyle>
          <a:p>
            <a:endParaRPr/>
          </a:p>
        </p:txBody>
      </p:sp>
      <p:sp>
        <p:nvSpPr>
          <p:cNvPr id="460" name="Google Shape;460;p30"/>
          <p:cNvSpPr>
            <a:spLocks noGrp="1"/>
          </p:cNvSpPr>
          <p:nvPr>
            <p:ph type="pic" idx="3"/>
          </p:nvPr>
        </p:nvSpPr>
        <p:spPr>
          <a:xfrm>
            <a:off x="302967" y="2443167"/>
            <a:ext cx="1094700" cy="1047300"/>
          </a:xfrm>
          <a:prstGeom prst="rect">
            <a:avLst/>
          </a:prstGeom>
          <a:noFill/>
          <a:ln>
            <a:noFill/>
          </a:ln>
        </p:spPr>
      </p:sp>
      <p:sp>
        <p:nvSpPr>
          <p:cNvPr id="461" name="Google Shape;461;p30"/>
          <p:cNvSpPr>
            <a:spLocks noGrp="1"/>
          </p:cNvSpPr>
          <p:nvPr>
            <p:ph type="pic" idx="4"/>
          </p:nvPr>
        </p:nvSpPr>
        <p:spPr>
          <a:xfrm>
            <a:off x="302967" y="3563233"/>
            <a:ext cx="1094700" cy="1047300"/>
          </a:xfrm>
          <a:prstGeom prst="rect">
            <a:avLst/>
          </a:prstGeom>
          <a:noFill/>
          <a:ln>
            <a:noFill/>
          </a:ln>
        </p:spPr>
      </p:sp>
      <p:sp>
        <p:nvSpPr>
          <p:cNvPr id="462" name="Google Shape;462;p30"/>
          <p:cNvSpPr>
            <a:spLocks noGrp="1"/>
          </p:cNvSpPr>
          <p:nvPr>
            <p:ph type="pic" idx="5"/>
          </p:nvPr>
        </p:nvSpPr>
        <p:spPr>
          <a:xfrm>
            <a:off x="302967" y="4683300"/>
            <a:ext cx="1094700" cy="1047300"/>
          </a:xfrm>
          <a:prstGeom prst="rect">
            <a:avLst/>
          </a:prstGeom>
          <a:noFill/>
          <a:ln>
            <a:noFill/>
          </a:ln>
        </p:spPr>
      </p:sp>
      <p:sp>
        <p:nvSpPr>
          <p:cNvPr id="463" name="Google Shape;463;p30"/>
          <p:cNvSpPr txBox="1">
            <a:spLocks noGrp="1"/>
          </p:cNvSpPr>
          <p:nvPr>
            <p:ph type="title" idx="6"/>
          </p:nvPr>
        </p:nvSpPr>
        <p:spPr>
          <a:xfrm>
            <a:off x="1397767" y="2443167"/>
            <a:ext cx="2759700" cy="1046700"/>
          </a:xfrm>
          <a:prstGeom prst="rect">
            <a:avLst/>
          </a:prstGeom>
        </p:spPr>
        <p:txBody>
          <a:bodyPr spcFirstLastPara="1" wrap="square" lIns="243825" tIns="121900" rIns="121900" bIns="121900" anchor="t" anchorCtr="0">
            <a:noAutofit/>
          </a:bodyPr>
          <a:lstStyle>
            <a:lvl1pPr lvl="0">
              <a:spcBef>
                <a:spcPts val="0"/>
              </a:spcBef>
              <a:spcAft>
                <a:spcPts val="0"/>
              </a:spcAft>
              <a:buClr>
                <a:schemeClr val="dk1"/>
              </a:buClr>
              <a:buSzPts val="1300"/>
              <a:buFont typeface="Sora"/>
              <a:buNone/>
              <a:defRPr sz="1300">
                <a:solidFill>
                  <a:schemeClr val="dk1"/>
                </a:solidFill>
                <a:latin typeface="Sora"/>
                <a:ea typeface="Sora"/>
                <a:cs typeface="Sora"/>
                <a:sym typeface="Sora"/>
              </a:defRPr>
            </a:lvl1pPr>
            <a:lvl2pPr lvl="1">
              <a:spcBef>
                <a:spcPts val="0"/>
              </a:spcBef>
              <a:spcAft>
                <a:spcPts val="0"/>
              </a:spcAft>
              <a:buClr>
                <a:schemeClr val="dk1"/>
              </a:buClr>
              <a:buSzPts val="1300"/>
              <a:buFont typeface="Sora"/>
              <a:buNone/>
              <a:defRPr sz="1300">
                <a:solidFill>
                  <a:schemeClr val="dk1"/>
                </a:solidFill>
                <a:latin typeface="Sora"/>
                <a:ea typeface="Sora"/>
                <a:cs typeface="Sora"/>
                <a:sym typeface="Sora"/>
              </a:defRPr>
            </a:lvl2pPr>
            <a:lvl3pPr lvl="2">
              <a:spcBef>
                <a:spcPts val="0"/>
              </a:spcBef>
              <a:spcAft>
                <a:spcPts val="0"/>
              </a:spcAft>
              <a:buClr>
                <a:schemeClr val="dk1"/>
              </a:buClr>
              <a:buSzPts val="1300"/>
              <a:buFont typeface="Sora"/>
              <a:buNone/>
              <a:defRPr sz="1300">
                <a:solidFill>
                  <a:schemeClr val="dk1"/>
                </a:solidFill>
                <a:latin typeface="Sora"/>
                <a:ea typeface="Sora"/>
                <a:cs typeface="Sora"/>
                <a:sym typeface="Sora"/>
              </a:defRPr>
            </a:lvl3pPr>
            <a:lvl4pPr lvl="3">
              <a:spcBef>
                <a:spcPts val="0"/>
              </a:spcBef>
              <a:spcAft>
                <a:spcPts val="0"/>
              </a:spcAft>
              <a:buClr>
                <a:schemeClr val="dk1"/>
              </a:buClr>
              <a:buSzPts val="1300"/>
              <a:buFont typeface="Sora"/>
              <a:buNone/>
              <a:defRPr sz="1300">
                <a:solidFill>
                  <a:schemeClr val="dk1"/>
                </a:solidFill>
                <a:latin typeface="Sora"/>
                <a:ea typeface="Sora"/>
                <a:cs typeface="Sora"/>
                <a:sym typeface="Sora"/>
              </a:defRPr>
            </a:lvl4pPr>
            <a:lvl5pPr lvl="4">
              <a:spcBef>
                <a:spcPts val="0"/>
              </a:spcBef>
              <a:spcAft>
                <a:spcPts val="0"/>
              </a:spcAft>
              <a:buClr>
                <a:schemeClr val="dk1"/>
              </a:buClr>
              <a:buSzPts val="1300"/>
              <a:buFont typeface="Sora"/>
              <a:buNone/>
              <a:defRPr sz="1300">
                <a:solidFill>
                  <a:schemeClr val="dk1"/>
                </a:solidFill>
                <a:latin typeface="Sora"/>
                <a:ea typeface="Sora"/>
                <a:cs typeface="Sora"/>
                <a:sym typeface="Sora"/>
              </a:defRPr>
            </a:lvl5pPr>
            <a:lvl6pPr lvl="5">
              <a:spcBef>
                <a:spcPts val="0"/>
              </a:spcBef>
              <a:spcAft>
                <a:spcPts val="0"/>
              </a:spcAft>
              <a:buClr>
                <a:schemeClr val="dk1"/>
              </a:buClr>
              <a:buSzPts val="1300"/>
              <a:buFont typeface="Sora"/>
              <a:buNone/>
              <a:defRPr sz="1300">
                <a:solidFill>
                  <a:schemeClr val="dk1"/>
                </a:solidFill>
                <a:latin typeface="Sora"/>
                <a:ea typeface="Sora"/>
                <a:cs typeface="Sora"/>
                <a:sym typeface="Sora"/>
              </a:defRPr>
            </a:lvl6pPr>
            <a:lvl7pPr lvl="6">
              <a:spcBef>
                <a:spcPts val="0"/>
              </a:spcBef>
              <a:spcAft>
                <a:spcPts val="0"/>
              </a:spcAft>
              <a:buClr>
                <a:schemeClr val="dk1"/>
              </a:buClr>
              <a:buSzPts val="1300"/>
              <a:buFont typeface="Sora"/>
              <a:buNone/>
              <a:defRPr sz="1300">
                <a:solidFill>
                  <a:schemeClr val="dk1"/>
                </a:solidFill>
                <a:latin typeface="Sora"/>
                <a:ea typeface="Sora"/>
                <a:cs typeface="Sora"/>
                <a:sym typeface="Sora"/>
              </a:defRPr>
            </a:lvl7pPr>
            <a:lvl8pPr lvl="7">
              <a:spcBef>
                <a:spcPts val="0"/>
              </a:spcBef>
              <a:spcAft>
                <a:spcPts val="0"/>
              </a:spcAft>
              <a:buClr>
                <a:schemeClr val="dk1"/>
              </a:buClr>
              <a:buSzPts val="1300"/>
              <a:buFont typeface="Sora"/>
              <a:buNone/>
              <a:defRPr sz="1300">
                <a:solidFill>
                  <a:schemeClr val="dk1"/>
                </a:solidFill>
                <a:latin typeface="Sora"/>
                <a:ea typeface="Sora"/>
                <a:cs typeface="Sora"/>
                <a:sym typeface="Sora"/>
              </a:defRPr>
            </a:lvl8pPr>
            <a:lvl9pPr lvl="8">
              <a:spcBef>
                <a:spcPts val="0"/>
              </a:spcBef>
              <a:spcAft>
                <a:spcPts val="0"/>
              </a:spcAft>
              <a:buClr>
                <a:schemeClr val="dk1"/>
              </a:buClr>
              <a:buSzPts val="1300"/>
              <a:buFont typeface="Sora"/>
              <a:buNone/>
              <a:defRPr sz="1300">
                <a:solidFill>
                  <a:schemeClr val="dk1"/>
                </a:solidFill>
                <a:latin typeface="Sora"/>
                <a:ea typeface="Sora"/>
                <a:cs typeface="Sora"/>
                <a:sym typeface="Sora"/>
              </a:defRPr>
            </a:lvl9pPr>
          </a:lstStyle>
          <a:p>
            <a:endParaRPr/>
          </a:p>
        </p:txBody>
      </p:sp>
      <p:sp>
        <p:nvSpPr>
          <p:cNvPr id="464" name="Google Shape;464;p30"/>
          <p:cNvSpPr txBox="1">
            <a:spLocks noGrp="1"/>
          </p:cNvSpPr>
          <p:nvPr>
            <p:ph type="title" idx="7"/>
          </p:nvPr>
        </p:nvSpPr>
        <p:spPr>
          <a:xfrm>
            <a:off x="1397767" y="3563233"/>
            <a:ext cx="2759700" cy="1046700"/>
          </a:xfrm>
          <a:prstGeom prst="rect">
            <a:avLst/>
          </a:prstGeom>
        </p:spPr>
        <p:txBody>
          <a:bodyPr spcFirstLastPara="1" wrap="square" lIns="243825" tIns="121900" rIns="121900" bIns="121900" anchor="t" anchorCtr="0">
            <a:noAutofit/>
          </a:bodyPr>
          <a:lstStyle>
            <a:lvl1pPr lvl="0">
              <a:spcBef>
                <a:spcPts val="0"/>
              </a:spcBef>
              <a:spcAft>
                <a:spcPts val="0"/>
              </a:spcAft>
              <a:buClr>
                <a:schemeClr val="dk1"/>
              </a:buClr>
              <a:buSzPts val="1300"/>
              <a:buFont typeface="Sora"/>
              <a:buNone/>
              <a:defRPr sz="1300">
                <a:solidFill>
                  <a:schemeClr val="dk1"/>
                </a:solidFill>
                <a:latin typeface="Sora"/>
                <a:ea typeface="Sora"/>
                <a:cs typeface="Sora"/>
                <a:sym typeface="Sora"/>
              </a:defRPr>
            </a:lvl1pPr>
            <a:lvl2pPr lvl="1">
              <a:spcBef>
                <a:spcPts val="0"/>
              </a:spcBef>
              <a:spcAft>
                <a:spcPts val="0"/>
              </a:spcAft>
              <a:buClr>
                <a:schemeClr val="dk1"/>
              </a:buClr>
              <a:buSzPts val="1300"/>
              <a:buFont typeface="Sora"/>
              <a:buNone/>
              <a:defRPr sz="1300">
                <a:solidFill>
                  <a:schemeClr val="dk1"/>
                </a:solidFill>
                <a:latin typeface="Sora"/>
                <a:ea typeface="Sora"/>
                <a:cs typeface="Sora"/>
                <a:sym typeface="Sora"/>
              </a:defRPr>
            </a:lvl2pPr>
            <a:lvl3pPr lvl="2">
              <a:spcBef>
                <a:spcPts val="0"/>
              </a:spcBef>
              <a:spcAft>
                <a:spcPts val="0"/>
              </a:spcAft>
              <a:buClr>
                <a:schemeClr val="dk1"/>
              </a:buClr>
              <a:buSzPts val="1300"/>
              <a:buFont typeface="Sora"/>
              <a:buNone/>
              <a:defRPr sz="1300">
                <a:solidFill>
                  <a:schemeClr val="dk1"/>
                </a:solidFill>
                <a:latin typeface="Sora"/>
                <a:ea typeface="Sora"/>
                <a:cs typeface="Sora"/>
                <a:sym typeface="Sora"/>
              </a:defRPr>
            </a:lvl3pPr>
            <a:lvl4pPr lvl="3">
              <a:spcBef>
                <a:spcPts val="0"/>
              </a:spcBef>
              <a:spcAft>
                <a:spcPts val="0"/>
              </a:spcAft>
              <a:buClr>
                <a:schemeClr val="dk1"/>
              </a:buClr>
              <a:buSzPts val="1300"/>
              <a:buFont typeface="Sora"/>
              <a:buNone/>
              <a:defRPr sz="1300">
                <a:solidFill>
                  <a:schemeClr val="dk1"/>
                </a:solidFill>
                <a:latin typeface="Sora"/>
                <a:ea typeface="Sora"/>
                <a:cs typeface="Sora"/>
                <a:sym typeface="Sora"/>
              </a:defRPr>
            </a:lvl4pPr>
            <a:lvl5pPr lvl="4">
              <a:spcBef>
                <a:spcPts val="0"/>
              </a:spcBef>
              <a:spcAft>
                <a:spcPts val="0"/>
              </a:spcAft>
              <a:buClr>
                <a:schemeClr val="dk1"/>
              </a:buClr>
              <a:buSzPts val="1300"/>
              <a:buFont typeface="Sora"/>
              <a:buNone/>
              <a:defRPr sz="1300">
                <a:solidFill>
                  <a:schemeClr val="dk1"/>
                </a:solidFill>
                <a:latin typeface="Sora"/>
                <a:ea typeface="Sora"/>
                <a:cs typeface="Sora"/>
                <a:sym typeface="Sora"/>
              </a:defRPr>
            </a:lvl5pPr>
            <a:lvl6pPr lvl="5">
              <a:spcBef>
                <a:spcPts val="0"/>
              </a:spcBef>
              <a:spcAft>
                <a:spcPts val="0"/>
              </a:spcAft>
              <a:buClr>
                <a:schemeClr val="dk1"/>
              </a:buClr>
              <a:buSzPts val="1300"/>
              <a:buFont typeface="Sora"/>
              <a:buNone/>
              <a:defRPr sz="1300">
                <a:solidFill>
                  <a:schemeClr val="dk1"/>
                </a:solidFill>
                <a:latin typeface="Sora"/>
                <a:ea typeface="Sora"/>
                <a:cs typeface="Sora"/>
                <a:sym typeface="Sora"/>
              </a:defRPr>
            </a:lvl6pPr>
            <a:lvl7pPr lvl="6">
              <a:spcBef>
                <a:spcPts val="0"/>
              </a:spcBef>
              <a:spcAft>
                <a:spcPts val="0"/>
              </a:spcAft>
              <a:buClr>
                <a:schemeClr val="dk1"/>
              </a:buClr>
              <a:buSzPts val="1300"/>
              <a:buFont typeface="Sora"/>
              <a:buNone/>
              <a:defRPr sz="1300">
                <a:solidFill>
                  <a:schemeClr val="dk1"/>
                </a:solidFill>
                <a:latin typeface="Sora"/>
                <a:ea typeface="Sora"/>
                <a:cs typeface="Sora"/>
                <a:sym typeface="Sora"/>
              </a:defRPr>
            </a:lvl7pPr>
            <a:lvl8pPr lvl="7">
              <a:spcBef>
                <a:spcPts val="0"/>
              </a:spcBef>
              <a:spcAft>
                <a:spcPts val="0"/>
              </a:spcAft>
              <a:buClr>
                <a:schemeClr val="dk1"/>
              </a:buClr>
              <a:buSzPts val="1300"/>
              <a:buFont typeface="Sora"/>
              <a:buNone/>
              <a:defRPr sz="1300">
                <a:solidFill>
                  <a:schemeClr val="dk1"/>
                </a:solidFill>
                <a:latin typeface="Sora"/>
                <a:ea typeface="Sora"/>
                <a:cs typeface="Sora"/>
                <a:sym typeface="Sora"/>
              </a:defRPr>
            </a:lvl8pPr>
            <a:lvl9pPr lvl="8">
              <a:spcBef>
                <a:spcPts val="0"/>
              </a:spcBef>
              <a:spcAft>
                <a:spcPts val="0"/>
              </a:spcAft>
              <a:buClr>
                <a:schemeClr val="dk1"/>
              </a:buClr>
              <a:buSzPts val="1300"/>
              <a:buFont typeface="Sora"/>
              <a:buNone/>
              <a:defRPr sz="1300">
                <a:solidFill>
                  <a:schemeClr val="dk1"/>
                </a:solidFill>
                <a:latin typeface="Sora"/>
                <a:ea typeface="Sora"/>
                <a:cs typeface="Sora"/>
                <a:sym typeface="Sora"/>
              </a:defRPr>
            </a:lvl9pPr>
          </a:lstStyle>
          <a:p>
            <a:endParaRPr/>
          </a:p>
        </p:txBody>
      </p:sp>
      <p:sp>
        <p:nvSpPr>
          <p:cNvPr id="465" name="Google Shape;465;p30"/>
          <p:cNvSpPr txBox="1">
            <a:spLocks noGrp="1"/>
          </p:cNvSpPr>
          <p:nvPr>
            <p:ph type="title" idx="8"/>
          </p:nvPr>
        </p:nvSpPr>
        <p:spPr>
          <a:xfrm>
            <a:off x="1397767" y="4683300"/>
            <a:ext cx="2759700" cy="1046700"/>
          </a:xfrm>
          <a:prstGeom prst="rect">
            <a:avLst/>
          </a:prstGeom>
        </p:spPr>
        <p:txBody>
          <a:bodyPr spcFirstLastPara="1" wrap="square" lIns="243825" tIns="121900" rIns="121900" bIns="121900" anchor="t" anchorCtr="0">
            <a:noAutofit/>
          </a:bodyPr>
          <a:lstStyle>
            <a:lvl1pPr lvl="0">
              <a:spcBef>
                <a:spcPts val="0"/>
              </a:spcBef>
              <a:spcAft>
                <a:spcPts val="0"/>
              </a:spcAft>
              <a:buClr>
                <a:schemeClr val="dk1"/>
              </a:buClr>
              <a:buSzPts val="1300"/>
              <a:buFont typeface="Sora"/>
              <a:buNone/>
              <a:defRPr sz="1300">
                <a:solidFill>
                  <a:schemeClr val="dk1"/>
                </a:solidFill>
                <a:latin typeface="Sora"/>
                <a:ea typeface="Sora"/>
                <a:cs typeface="Sora"/>
                <a:sym typeface="Sora"/>
              </a:defRPr>
            </a:lvl1pPr>
            <a:lvl2pPr lvl="1">
              <a:spcBef>
                <a:spcPts val="0"/>
              </a:spcBef>
              <a:spcAft>
                <a:spcPts val="0"/>
              </a:spcAft>
              <a:buClr>
                <a:schemeClr val="dk1"/>
              </a:buClr>
              <a:buSzPts val="1300"/>
              <a:buFont typeface="Sora"/>
              <a:buNone/>
              <a:defRPr sz="1300">
                <a:solidFill>
                  <a:schemeClr val="dk1"/>
                </a:solidFill>
                <a:latin typeface="Sora"/>
                <a:ea typeface="Sora"/>
                <a:cs typeface="Sora"/>
                <a:sym typeface="Sora"/>
              </a:defRPr>
            </a:lvl2pPr>
            <a:lvl3pPr lvl="2">
              <a:spcBef>
                <a:spcPts val="0"/>
              </a:spcBef>
              <a:spcAft>
                <a:spcPts val="0"/>
              </a:spcAft>
              <a:buClr>
                <a:schemeClr val="dk1"/>
              </a:buClr>
              <a:buSzPts val="1300"/>
              <a:buFont typeface="Sora"/>
              <a:buNone/>
              <a:defRPr sz="1300">
                <a:solidFill>
                  <a:schemeClr val="dk1"/>
                </a:solidFill>
                <a:latin typeface="Sora"/>
                <a:ea typeface="Sora"/>
                <a:cs typeface="Sora"/>
                <a:sym typeface="Sora"/>
              </a:defRPr>
            </a:lvl3pPr>
            <a:lvl4pPr lvl="3">
              <a:spcBef>
                <a:spcPts val="0"/>
              </a:spcBef>
              <a:spcAft>
                <a:spcPts val="0"/>
              </a:spcAft>
              <a:buClr>
                <a:schemeClr val="dk1"/>
              </a:buClr>
              <a:buSzPts val="1300"/>
              <a:buFont typeface="Sora"/>
              <a:buNone/>
              <a:defRPr sz="1300">
                <a:solidFill>
                  <a:schemeClr val="dk1"/>
                </a:solidFill>
                <a:latin typeface="Sora"/>
                <a:ea typeface="Sora"/>
                <a:cs typeface="Sora"/>
                <a:sym typeface="Sora"/>
              </a:defRPr>
            </a:lvl4pPr>
            <a:lvl5pPr lvl="4">
              <a:spcBef>
                <a:spcPts val="0"/>
              </a:spcBef>
              <a:spcAft>
                <a:spcPts val="0"/>
              </a:spcAft>
              <a:buClr>
                <a:schemeClr val="dk1"/>
              </a:buClr>
              <a:buSzPts val="1300"/>
              <a:buFont typeface="Sora"/>
              <a:buNone/>
              <a:defRPr sz="1300">
                <a:solidFill>
                  <a:schemeClr val="dk1"/>
                </a:solidFill>
                <a:latin typeface="Sora"/>
                <a:ea typeface="Sora"/>
                <a:cs typeface="Sora"/>
                <a:sym typeface="Sora"/>
              </a:defRPr>
            </a:lvl5pPr>
            <a:lvl6pPr lvl="5">
              <a:spcBef>
                <a:spcPts val="0"/>
              </a:spcBef>
              <a:spcAft>
                <a:spcPts val="0"/>
              </a:spcAft>
              <a:buClr>
                <a:schemeClr val="dk1"/>
              </a:buClr>
              <a:buSzPts val="1300"/>
              <a:buFont typeface="Sora"/>
              <a:buNone/>
              <a:defRPr sz="1300">
                <a:solidFill>
                  <a:schemeClr val="dk1"/>
                </a:solidFill>
                <a:latin typeface="Sora"/>
                <a:ea typeface="Sora"/>
                <a:cs typeface="Sora"/>
                <a:sym typeface="Sora"/>
              </a:defRPr>
            </a:lvl6pPr>
            <a:lvl7pPr lvl="6">
              <a:spcBef>
                <a:spcPts val="0"/>
              </a:spcBef>
              <a:spcAft>
                <a:spcPts val="0"/>
              </a:spcAft>
              <a:buClr>
                <a:schemeClr val="dk1"/>
              </a:buClr>
              <a:buSzPts val="1300"/>
              <a:buFont typeface="Sora"/>
              <a:buNone/>
              <a:defRPr sz="1300">
                <a:solidFill>
                  <a:schemeClr val="dk1"/>
                </a:solidFill>
                <a:latin typeface="Sora"/>
                <a:ea typeface="Sora"/>
                <a:cs typeface="Sora"/>
                <a:sym typeface="Sora"/>
              </a:defRPr>
            </a:lvl7pPr>
            <a:lvl8pPr lvl="7">
              <a:spcBef>
                <a:spcPts val="0"/>
              </a:spcBef>
              <a:spcAft>
                <a:spcPts val="0"/>
              </a:spcAft>
              <a:buClr>
                <a:schemeClr val="dk1"/>
              </a:buClr>
              <a:buSzPts val="1300"/>
              <a:buFont typeface="Sora"/>
              <a:buNone/>
              <a:defRPr sz="1300">
                <a:solidFill>
                  <a:schemeClr val="dk1"/>
                </a:solidFill>
                <a:latin typeface="Sora"/>
                <a:ea typeface="Sora"/>
                <a:cs typeface="Sora"/>
                <a:sym typeface="Sora"/>
              </a:defRPr>
            </a:lvl8pPr>
            <a:lvl9pPr lvl="8">
              <a:spcBef>
                <a:spcPts val="0"/>
              </a:spcBef>
              <a:spcAft>
                <a:spcPts val="0"/>
              </a:spcAft>
              <a:buClr>
                <a:schemeClr val="dk1"/>
              </a:buClr>
              <a:buSzPts val="1300"/>
              <a:buFont typeface="Sora"/>
              <a:buNone/>
              <a:defRPr sz="1300">
                <a:solidFill>
                  <a:schemeClr val="dk1"/>
                </a:solidFill>
                <a:latin typeface="Sora"/>
                <a:ea typeface="Sora"/>
                <a:cs typeface="Sora"/>
                <a:sym typeface="Sora"/>
              </a:defRPr>
            </a:lvl9pPr>
          </a:lstStyle>
          <a:p>
            <a:endParaRPr/>
          </a:p>
        </p:txBody>
      </p:sp>
      <p:sp>
        <p:nvSpPr>
          <p:cNvPr id="466" name="Google Shape;466;p30"/>
          <p:cNvSpPr txBox="1">
            <a:spLocks noGrp="1"/>
          </p:cNvSpPr>
          <p:nvPr>
            <p:ph type="title" idx="9"/>
          </p:nvPr>
        </p:nvSpPr>
        <p:spPr>
          <a:xfrm>
            <a:off x="5094333" y="2282033"/>
            <a:ext cx="2400000" cy="2029500"/>
          </a:xfrm>
          <a:prstGeom prst="rect">
            <a:avLst/>
          </a:prstGeom>
        </p:spPr>
        <p:txBody>
          <a:bodyPr spcFirstLastPara="1" wrap="square" lIns="0" tIns="121900" rIns="0" bIns="121900" anchor="t" anchorCtr="0">
            <a:noAutofit/>
          </a:bodyPr>
          <a:lstStyle>
            <a:lvl1pPr lvl="0">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1pPr>
            <a:lvl2pPr lvl="1">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2pPr>
            <a:lvl3pPr lvl="2">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3pPr>
            <a:lvl4pPr lvl="3">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4pPr>
            <a:lvl5pPr lvl="4">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5pPr>
            <a:lvl6pPr lvl="5">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6pPr>
            <a:lvl7pPr lvl="6">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7pPr>
            <a:lvl8pPr lvl="7">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8pPr>
            <a:lvl9pPr lvl="8">
              <a:spcBef>
                <a:spcPts val="0"/>
              </a:spcBef>
              <a:spcAft>
                <a:spcPts val="0"/>
              </a:spcAft>
              <a:buClr>
                <a:schemeClr val="dk2"/>
              </a:buClr>
              <a:buSzPts val="1300"/>
              <a:buFont typeface="Sora Medium"/>
              <a:buNone/>
              <a:defRPr sz="1300">
                <a:solidFill>
                  <a:schemeClr val="dk2"/>
                </a:solidFill>
                <a:latin typeface="Sora Medium"/>
                <a:ea typeface="Sora Medium"/>
                <a:cs typeface="Sora Medium"/>
                <a:sym typeface="Sora Medium"/>
              </a:defRPr>
            </a:lvl9pPr>
          </a:lstStyle>
          <a:p>
            <a:endParaRPr/>
          </a:p>
        </p:txBody>
      </p:sp>
      <p:sp>
        <p:nvSpPr>
          <p:cNvPr id="467" name="Google Shape;467;p30"/>
          <p:cNvSpPr txBox="1">
            <a:spLocks noGrp="1"/>
          </p:cNvSpPr>
          <p:nvPr>
            <p:ph type="title" idx="13"/>
          </p:nvPr>
        </p:nvSpPr>
        <p:spPr>
          <a:xfrm>
            <a:off x="9476767" y="2281933"/>
            <a:ext cx="1165500" cy="20295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1pPr>
            <a:lvl2pPr lvl="1">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2pPr>
            <a:lvl3pPr lvl="2">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3pPr>
            <a:lvl4pPr lvl="3">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4pPr>
            <a:lvl5pPr lvl="4">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5pPr>
            <a:lvl6pPr lvl="5">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6pPr>
            <a:lvl7pPr lvl="6">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7pPr>
            <a:lvl8pPr lvl="7">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8pPr>
            <a:lvl9pPr lvl="8">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9pPr>
          </a:lstStyle>
          <a:p>
            <a:endParaRPr/>
          </a:p>
        </p:txBody>
      </p:sp>
      <p:sp>
        <p:nvSpPr>
          <p:cNvPr id="468" name="Google Shape;468;p30"/>
          <p:cNvSpPr txBox="1">
            <a:spLocks noGrp="1"/>
          </p:cNvSpPr>
          <p:nvPr>
            <p:ph type="title" idx="14"/>
          </p:nvPr>
        </p:nvSpPr>
        <p:spPr>
          <a:xfrm>
            <a:off x="7357767" y="2282100"/>
            <a:ext cx="1762800" cy="20295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1pPr>
            <a:lvl2pPr lvl="1">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2pPr>
            <a:lvl3pPr lvl="2">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3pPr>
            <a:lvl4pPr lvl="3">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4pPr>
            <a:lvl5pPr lvl="4">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5pPr>
            <a:lvl6pPr lvl="5">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6pPr>
            <a:lvl7pPr lvl="6">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7pPr>
            <a:lvl8pPr lvl="7">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8pPr>
            <a:lvl9pPr lvl="8">
              <a:spcBef>
                <a:spcPts val="0"/>
              </a:spcBef>
              <a:spcAft>
                <a:spcPts val="0"/>
              </a:spcAft>
              <a:buClr>
                <a:schemeClr val="dk2"/>
              </a:buClr>
              <a:buSzPts val="1300"/>
              <a:buFont typeface="Sora Light"/>
              <a:buNone/>
              <a:defRPr sz="1300">
                <a:solidFill>
                  <a:schemeClr val="dk2"/>
                </a:solidFill>
                <a:latin typeface="Sora Light"/>
                <a:ea typeface="Sora Light"/>
                <a:cs typeface="Sora Light"/>
                <a:sym typeface="Sora Light"/>
              </a:defRPr>
            </a:lvl9pPr>
          </a:lstStyle>
          <a:p>
            <a:endParaRPr/>
          </a:p>
        </p:txBody>
      </p:sp>
      <p:sp>
        <p:nvSpPr>
          <p:cNvPr id="469" name="Google Shape;469;p30"/>
          <p:cNvSpPr txBox="1">
            <a:spLocks noGrp="1"/>
          </p:cNvSpPr>
          <p:nvPr>
            <p:ph type="title" idx="15"/>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470" name="Google Shape;470;p30"/>
          <p:cNvSpPr txBox="1">
            <a:spLocks noGrp="1"/>
          </p:cNvSpPr>
          <p:nvPr>
            <p:ph type="title" idx="16"/>
          </p:nvPr>
        </p:nvSpPr>
        <p:spPr>
          <a:xfrm>
            <a:off x="124509" y="670367"/>
            <a:ext cx="9570900" cy="10467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solidFill>
                  <a:schemeClr val="dk2"/>
                </a:solidFill>
              </a:defRPr>
            </a:lvl1pPr>
            <a:lvl2pPr lvl="1">
              <a:lnSpc>
                <a:spcPct val="115000"/>
              </a:lnSpc>
              <a:spcBef>
                <a:spcPts val="0"/>
              </a:spcBef>
              <a:spcAft>
                <a:spcPts val="0"/>
              </a:spcAft>
              <a:buNone/>
              <a:defRPr sz="4800">
                <a:solidFill>
                  <a:schemeClr val="dk2"/>
                </a:solidFill>
              </a:defRPr>
            </a:lvl2pPr>
            <a:lvl3pPr lvl="2">
              <a:lnSpc>
                <a:spcPct val="115000"/>
              </a:lnSpc>
              <a:spcBef>
                <a:spcPts val="0"/>
              </a:spcBef>
              <a:spcAft>
                <a:spcPts val="0"/>
              </a:spcAft>
              <a:buNone/>
              <a:defRPr sz="4800">
                <a:solidFill>
                  <a:schemeClr val="dk2"/>
                </a:solidFill>
              </a:defRPr>
            </a:lvl3pPr>
            <a:lvl4pPr lvl="3">
              <a:lnSpc>
                <a:spcPct val="115000"/>
              </a:lnSpc>
              <a:spcBef>
                <a:spcPts val="0"/>
              </a:spcBef>
              <a:spcAft>
                <a:spcPts val="0"/>
              </a:spcAft>
              <a:buNone/>
              <a:defRPr sz="4800">
                <a:solidFill>
                  <a:schemeClr val="dk2"/>
                </a:solidFill>
              </a:defRPr>
            </a:lvl4pPr>
            <a:lvl5pPr lvl="4">
              <a:lnSpc>
                <a:spcPct val="115000"/>
              </a:lnSpc>
              <a:spcBef>
                <a:spcPts val="0"/>
              </a:spcBef>
              <a:spcAft>
                <a:spcPts val="0"/>
              </a:spcAft>
              <a:buNone/>
              <a:defRPr sz="4800">
                <a:solidFill>
                  <a:schemeClr val="dk2"/>
                </a:solidFill>
              </a:defRPr>
            </a:lvl5pPr>
            <a:lvl6pPr lvl="5">
              <a:lnSpc>
                <a:spcPct val="115000"/>
              </a:lnSpc>
              <a:spcBef>
                <a:spcPts val="0"/>
              </a:spcBef>
              <a:spcAft>
                <a:spcPts val="0"/>
              </a:spcAft>
              <a:buNone/>
              <a:defRPr sz="4800">
                <a:solidFill>
                  <a:schemeClr val="dk2"/>
                </a:solidFill>
              </a:defRPr>
            </a:lvl6pPr>
            <a:lvl7pPr lvl="6">
              <a:lnSpc>
                <a:spcPct val="115000"/>
              </a:lnSpc>
              <a:spcBef>
                <a:spcPts val="0"/>
              </a:spcBef>
              <a:spcAft>
                <a:spcPts val="0"/>
              </a:spcAft>
              <a:buNone/>
              <a:defRPr sz="4800">
                <a:solidFill>
                  <a:schemeClr val="dk2"/>
                </a:solidFill>
              </a:defRPr>
            </a:lvl7pPr>
            <a:lvl8pPr lvl="7">
              <a:lnSpc>
                <a:spcPct val="115000"/>
              </a:lnSpc>
              <a:spcBef>
                <a:spcPts val="0"/>
              </a:spcBef>
              <a:spcAft>
                <a:spcPts val="0"/>
              </a:spcAft>
              <a:buNone/>
              <a:defRPr sz="4800">
                <a:solidFill>
                  <a:schemeClr val="dk2"/>
                </a:solidFill>
              </a:defRPr>
            </a:lvl8pPr>
            <a:lvl9pPr lvl="8">
              <a:lnSpc>
                <a:spcPct val="115000"/>
              </a:lnSpc>
              <a:spcBef>
                <a:spcPts val="0"/>
              </a:spcBef>
              <a:spcAft>
                <a:spcPts val="0"/>
              </a:spcAft>
              <a:buNone/>
              <a:defRPr sz="4800">
                <a:solidFill>
                  <a:schemeClr val="dk2"/>
                </a:solidFill>
              </a:defRPr>
            </a:lvl9pPr>
          </a:lstStyle>
          <a:p>
            <a:endParaRPr/>
          </a:p>
        </p:txBody>
      </p:sp>
      <p:sp>
        <p:nvSpPr>
          <p:cNvPr id="471" name="Google Shape;471;p30"/>
          <p:cNvSpPr txBox="1">
            <a:spLocks noGrp="1"/>
          </p:cNvSpPr>
          <p:nvPr>
            <p:ph type="title" idx="17"/>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472"/>
        <p:cNvGrpSpPr/>
        <p:nvPr/>
      </p:nvGrpSpPr>
      <p:grpSpPr>
        <a:xfrm>
          <a:off x="0" y="0"/>
          <a:ext cx="0" cy="0"/>
          <a:chOff x="0" y="0"/>
          <a:chExt cx="0" cy="0"/>
        </a:xfrm>
      </p:grpSpPr>
      <p:sp>
        <p:nvSpPr>
          <p:cNvPr id="473" name="Google Shape;473;p31"/>
          <p:cNvSpPr txBox="1">
            <a:spLocks noGrp="1"/>
          </p:cNvSpPr>
          <p:nvPr>
            <p:ph type="title"/>
          </p:nvPr>
        </p:nvSpPr>
        <p:spPr>
          <a:xfrm>
            <a:off x="179400" y="1785800"/>
            <a:ext cx="1492800" cy="3969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9pPr>
          </a:lstStyle>
          <a:p>
            <a:endParaRPr/>
          </a:p>
        </p:txBody>
      </p:sp>
      <p:sp>
        <p:nvSpPr>
          <p:cNvPr id="474" name="Google Shape;474;p31"/>
          <p:cNvSpPr txBox="1">
            <a:spLocks noGrp="1"/>
          </p:cNvSpPr>
          <p:nvPr>
            <p:ph type="title" idx="2"/>
          </p:nvPr>
        </p:nvSpPr>
        <p:spPr>
          <a:xfrm>
            <a:off x="1768200" y="1205783"/>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9pPr>
          </a:lstStyle>
          <a:p>
            <a:endParaRPr/>
          </a:p>
        </p:txBody>
      </p:sp>
      <p:sp>
        <p:nvSpPr>
          <p:cNvPr id="475" name="Google Shape;475;p31"/>
          <p:cNvSpPr txBox="1">
            <a:spLocks noGrp="1"/>
          </p:cNvSpPr>
          <p:nvPr>
            <p:ph type="title" idx="3"/>
          </p:nvPr>
        </p:nvSpPr>
        <p:spPr>
          <a:xfrm>
            <a:off x="5169367" y="1205783"/>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9pPr>
          </a:lstStyle>
          <a:p>
            <a:endParaRPr/>
          </a:p>
        </p:txBody>
      </p:sp>
      <p:sp>
        <p:nvSpPr>
          <p:cNvPr id="476" name="Google Shape;476;p31"/>
          <p:cNvSpPr txBox="1">
            <a:spLocks noGrp="1"/>
          </p:cNvSpPr>
          <p:nvPr>
            <p:ph type="title" idx="4"/>
          </p:nvPr>
        </p:nvSpPr>
        <p:spPr>
          <a:xfrm>
            <a:off x="8388933" y="1205783"/>
            <a:ext cx="30621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9pPr>
          </a:lstStyle>
          <a:p>
            <a:endParaRPr/>
          </a:p>
        </p:txBody>
      </p:sp>
      <p:sp>
        <p:nvSpPr>
          <p:cNvPr id="477" name="Google Shape;477;p31"/>
          <p:cNvSpPr txBox="1">
            <a:spLocks noGrp="1"/>
          </p:cNvSpPr>
          <p:nvPr>
            <p:ph type="title" idx="5"/>
          </p:nvPr>
        </p:nvSpPr>
        <p:spPr>
          <a:xfrm>
            <a:off x="179400" y="3393633"/>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9pPr>
          </a:lstStyle>
          <a:p>
            <a:endParaRPr/>
          </a:p>
        </p:txBody>
      </p:sp>
      <p:sp>
        <p:nvSpPr>
          <p:cNvPr id="478" name="Google Shape;478;p31"/>
          <p:cNvSpPr txBox="1">
            <a:spLocks noGrp="1"/>
          </p:cNvSpPr>
          <p:nvPr>
            <p:ph type="title" idx="6"/>
          </p:nvPr>
        </p:nvSpPr>
        <p:spPr>
          <a:xfrm>
            <a:off x="179400" y="4938633"/>
            <a:ext cx="1492800" cy="396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300"/>
              <a:buFont typeface="IBM Plex Sans Medium"/>
              <a:buNone/>
              <a:defRPr sz="1300">
                <a:solidFill>
                  <a:schemeClr val="dk2"/>
                </a:solidFill>
                <a:latin typeface="IBM Plex Sans Medium"/>
                <a:ea typeface="IBM Plex Sans Medium"/>
                <a:cs typeface="IBM Plex Sans Medium"/>
                <a:sym typeface="IBM Plex Sans Medium"/>
              </a:defRPr>
            </a:lvl9pPr>
          </a:lstStyle>
          <a:p>
            <a:endParaRPr/>
          </a:p>
        </p:txBody>
      </p:sp>
      <p:sp>
        <p:nvSpPr>
          <p:cNvPr id="479" name="Google Shape;479;p31"/>
          <p:cNvSpPr txBox="1">
            <a:spLocks noGrp="1"/>
          </p:cNvSpPr>
          <p:nvPr>
            <p:ph type="title" idx="7"/>
          </p:nvPr>
        </p:nvSpPr>
        <p:spPr>
          <a:xfrm>
            <a:off x="5169367" y="1785800"/>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None/>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480" name="Google Shape;480;p31"/>
          <p:cNvSpPr txBox="1">
            <a:spLocks noGrp="1"/>
          </p:cNvSpPr>
          <p:nvPr>
            <p:ph type="title" idx="8"/>
          </p:nvPr>
        </p:nvSpPr>
        <p:spPr>
          <a:xfrm>
            <a:off x="5169367" y="3403217"/>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9pPr>
          </a:lstStyle>
          <a:p>
            <a:endParaRPr/>
          </a:p>
        </p:txBody>
      </p:sp>
      <p:sp>
        <p:nvSpPr>
          <p:cNvPr id="481" name="Google Shape;481;p31"/>
          <p:cNvSpPr txBox="1">
            <a:spLocks noGrp="1"/>
          </p:cNvSpPr>
          <p:nvPr>
            <p:ph type="title" idx="9"/>
          </p:nvPr>
        </p:nvSpPr>
        <p:spPr>
          <a:xfrm>
            <a:off x="5169367" y="4948225"/>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Char char="●"/>
              <a:defRPr sz="1300">
                <a:solidFill>
                  <a:schemeClr val="dk2"/>
                </a:solidFill>
                <a:latin typeface="Sora"/>
                <a:ea typeface="Sora"/>
                <a:cs typeface="Sora"/>
                <a:sym typeface="Sora"/>
              </a:defRPr>
            </a:lvl9pPr>
          </a:lstStyle>
          <a:p>
            <a:endParaRPr/>
          </a:p>
        </p:txBody>
      </p:sp>
      <p:sp>
        <p:nvSpPr>
          <p:cNvPr id="482" name="Google Shape;482;p31"/>
          <p:cNvSpPr txBox="1">
            <a:spLocks noGrp="1"/>
          </p:cNvSpPr>
          <p:nvPr>
            <p:ph type="title" idx="13"/>
          </p:nvPr>
        </p:nvSpPr>
        <p:spPr>
          <a:xfrm>
            <a:off x="8570533" y="3403217"/>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1300"/>
              <a:buFont typeface="Sora"/>
              <a:buChar char="➔"/>
              <a:defRPr sz="1300">
                <a:latin typeface="Sora"/>
                <a:ea typeface="Sora"/>
                <a:cs typeface="Sora"/>
                <a:sym typeface="Sora"/>
              </a:defRPr>
            </a:lvl1pPr>
            <a:lvl2pPr lvl="1">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9pPr>
          </a:lstStyle>
          <a:p>
            <a:endParaRPr/>
          </a:p>
        </p:txBody>
      </p:sp>
      <p:sp>
        <p:nvSpPr>
          <p:cNvPr id="483" name="Google Shape;483;p31"/>
          <p:cNvSpPr txBox="1">
            <a:spLocks noGrp="1"/>
          </p:cNvSpPr>
          <p:nvPr>
            <p:ph type="title" idx="14"/>
          </p:nvPr>
        </p:nvSpPr>
        <p:spPr>
          <a:xfrm>
            <a:off x="8570533" y="1785800"/>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1300"/>
              <a:buFont typeface="Sora"/>
              <a:buChar char="➔"/>
              <a:defRPr sz="1300">
                <a:latin typeface="Sora"/>
                <a:ea typeface="Sora"/>
                <a:cs typeface="Sora"/>
                <a:sym typeface="Sora"/>
              </a:defRPr>
            </a:lvl1pPr>
            <a:lvl2pPr lvl="1">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9pPr>
          </a:lstStyle>
          <a:p>
            <a:endParaRPr/>
          </a:p>
        </p:txBody>
      </p:sp>
      <p:sp>
        <p:nvSpPr>
          <p:cNvPr id="484" name="Google Shape;484;p31"/>
          <p:cNvSpPr txBox="1">
            <a:spLocks noGrp="1"/>
          </p:cNvSpPr>
          <p:nvPr>
            <p:ph type="title" idx="15"/>
          </p:nvPr>
        </p:nvSpPr>
        <p:spPr>
          <a:xfrm>
            <a:off x="8570533" y="4948225"/>
            <a:ext cx="2880300" cy="1213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3"/>
              </a:buClr>
              <a:buSzPts val="1300"/>
              <a:buFont typeface="Sora"/>
              <a:buChar char="➔"/>
              <a:defRPr sz="1300">
                <a:latin typeface="Sora"/>
                <a:ea typeface="Sora"/>
                <a:cs typeface="Sora"/>
                <a:sym typeface="Sora"/>
              </a:defRPr>
            </a:lvl1pPr>
            <a:lvl2pPr lvl="1">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Char char="●"/>
              <a:defRPr sz="1300">
                <a:solidFill>
                  <a:schemeClr val="lt1"/>
                </a:solidFill>
                <a:latin typeface="Sora"/>
                <a:ea typeface="Sora"/>
                <a:cs typeface="Sora"/>
                <a:sym typeface="Sora"/>
              </a:defRPr>
            </a:lvl9pPr>
          </a:lstStyle>
          <a:p>
            <a:endParaRPr/>
          </a:p>
        </p:txBody>
      </p:sp>
      <p:sp>
        <p:nvSpPr>
          <p:cNvPr id="485" name="Google Shape;485;p31"/>
          <p:cNvSpPr txBox="1">
            <a:spLocks noGrp="1"/>
          </p:cNvSpPr>
          <p:nvPr>
            <p:ph type="title" idx="16"/>
          </p:nvPr>
        </p:nvSpPr>
        <p:spPr>
          <a:xfrm>
            <a:off x="1768200" y="1785800"/>
            <a:ext cx="3062100" cy="12324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None/>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486" name="Google Shape;486;p31"/>
          <p:cNvSpPr txBox="1">
            <a:spLocks noGrp="1"/>
          </p:cNvSpPr>
          <p:nvPr>
            <p:ph type="title" idx="17"/>
          </p:nvPr>
        </p:nvSpPr>
        <p:spPr>
          <a:xfrm>
            <a:off x="1768200" y="3393617"/>
            <a:ext cx="3062100" cy="12324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None/>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487" name="Google Shape;487;p31"/>
          <p:cNvSpPr txBox="1">
            <a:spLocks noGrp="1"/>
          </p:cNvSpPr>
          <p:nvPr>
            <p:ph type="title" idx="18"/>
          </p:nvPr>
        </p:nvSpPr>
        <p:spPr>
          <a:xfrm>
            <a:off x="1768200" y="4938625"/>
            <a:ext cx="3062100" cy="12324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1300"/>
              <a:buFont typeface="Sora"/>
              <a:buNone/>
              <a:defRPr sz="1300">
                <a:solidFill>
                  <a:schemeClr val="dk2"/>
                </a:solidFill>
                <a:latin typeface="Sora"/>
                <a:ea typeface="Sora"/>
                <a:cs typeface="Sora"/>
                <a:sym typeface="Sora"/>
              </a:defRPr>
            </a:lvl1pPr>
            <a:lvl2pPr lvl="1">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488" name="Google Shape;488;p31"/>
          <p:cNvSpPr txBox="1">
            <a:spLocks noGrp="1"/>
          </p:cNvSpPr>
          <p:nvPr>
            <p:ph type="title" idx="19"/>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489" name="Google Shape;489;p31"/>
          <p:cNvSpPr txBox="1">
            <a:spLocks noGrp="1"/>
          </p:cNvSpPr>
          <p:nvPr>
            <p:ph type="title" idx="20"/>
          </p:nvPr>
        </p:nvSpPr>
        <p:spPr>
          <a:xfrm>
            <a:off x="50800" y="426200"/>
            <a:ext cx="4155600" cy="693600"/>
          </a:xfrm>
          <a:prstGeom prst="rect">
            <a:avLst/>
          </a:prstGeom>
        </p:spPr>
        <p:txBody>
          <a:bodyPr spcFirstLastPara="1" wrap="square" lIns="243825" tIns="121900" rIns="121900" bIns="121900" anchor="t" anchorCtr="0">
            <a:spAutoFit/>
          </a:bodyPr>
          <a:lstStyle>
            <a:lvl1pPr lvl="0">
              <a:spcBef>
                <a:spcPts val="0"/>
              </a:spcBef>
              <a:spcAft>
                <a:spcPts val="0"/>
              </a:spcAft>
              <a:buNone/>
              <a:defRPr sz="21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solidFill>
                  <a:schemeClr val="accent3"/>
                </a:solidFill>
              </a:defRPr>
            </a:lvl2pPr>
            <a:lvl3pPr lvl="2">
              <a:lnSpc>
                <a:spcPct val="115000"/>
              </a:lnSpc>
              <a:spcBef>
                <a:spcPts val="0"/>
              </a:spcBef>
              <a:spcAft>
                <a:spcPts val="0"/>
              </a:spcAft>
              <a:buNone/>
              <a:defRPr sz="2400">
                <a:solidFill>
                  <a:schemeClr val="accent3"/>
                </a:solidFill>
              </a:defRPr>
            </a:lvl3pPr>
            <a:lvl4pPr lvl="3">
              <a:lnSpc>
                <a:spcPct val="115000"/>
              </a:lnSpc>
              <a:spcBef>
                <a:spcPts val="0"/>
              </a:spcBef>
              <a:spcAft>
                <a:spcPts val="0"/>
              </a:spcAft>
              <a:buNone/>
              <a:defRPr sz="2400">
                <a:solidFill>
                  <a:schemeClr val="accent3"/>
                </a:solidFill>
              </a:defRPr>
            </a:lvl4pPr>
            <a:lvl5pPr lvl="4">
              <a:lnSpc>
                <a:spcPct val="115000"/>
              </a:lnSpc>
              <a:spcBef>
                <a:spcPts val="0"/>
              </a:spcBef>
              <a:spcAft>
                <a:spcPts val="0"/>
              </a:spcAft>
              <a:buNone/>
              <a:defRPr sz="2400">
                <a:solidFill>
                  <a:schemeClr val="accent3"/>
                </a:solidFill>
              </a:defRPr>
            </a:lvl5pPr>
            <a:lvl6pPr lvl="5">
              <a:lnSpc>
                <a:spcPct val="115000"/>
              </a:lnSpc>
              <a:spcBef>
                <a:spcPts val="0"/>
              </a:spcBef>
              <a:spcAft>
                <a:spcPts val="0"/>
              </a:spcAft>
              <a:buNone/>
              <a:defRPr sz="2400">
                <a:solidFill>
                  <a:schemeClr val="accent3"/>
                </a:solidFill>
              </a:defRPr>
            </a:lvl6pPr>
            <a:lvl7pPr lvl="6">
              <a:lnSpc>
                <a:spcPct val="115000"/>
              </a:lnSpc>
              <a:spcBef>
                <a:spcPts val="0"/>
              </a:spcBef>
              <a:spcAft>
                <a:spcPts val="0"/>
              </a:spcAft>
              <a:buNone/>
              <a:defRPr sz="2400">
                <a:solidFill>
                  <a:schemeClr val="accent3"/>
                </a:solidFill>
              </a:defRPr>
            </a:lvl7pPr>
            <a:lvl8pPr lvl="7">
              <a:lnSpc>
                <a:spcPct val="115000"/>
              </a:lnSpc>
              <a:spcBef>
                <a:spcPts val="0"/>
              </a:spcBef>
              <a:spcAft>
                <a:spcPts val="0"/>
              </a:spcAft>
              <a:buNone/>
              <a:defRPr sz="2400">
                <a:solidFill>
                  <a:schemeClr val="accent3"/>
                </a:solidFill>
              </a:defRPr>
            </a:lvl8pPr>
            <a:lvl9pPr lvl="8">
              <a:lnSpc>
                <a:spcPct val="115000"/>
              </a:lnSpc>
              <a:spcBef>
                <a:spcPts val="0"/>
              </a:spcBef>
              <a:spcAft>
                <a:spcPts val="0"/>
              </a:spcAft>
              <a:buNone/>
              <a:defRPr sz="2400">
                <a:solidFill>
                  <a:schemeClr val="accent3"/>
                </a:solidFill>
              </a:defRPr>
            </a:lvl9pPr>
          </a:lstStyle>
          <a:p>
            <a:endParaRPr/>
          </a:p>
        </p:txBody>
      </p:sp>
      <p:sp>
        <p:nvSpPr>
          <p:cNvPr id="490" name="Google Shape;490;p31"/>
          <p:cNvSpPr txBox="1">
            <a:spLocks noGrp="1"/>
          </p:cNvSpPr>
          <p:nvPr>
            <p:ph type="title" idx="21"/>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491"/>
        <p:cNvGrpSpPr/>
        <p:nvPr/>
      </p:nvGrpSpPr>
      <p:grpSpPr>
        <a:xfrm>
          <a:off x="0" y="0"/>
          <a:ext cx="0" cy="0"/>
          <a:chOff x="0" y="0"/>
          <a:chExt cx="0" cy="0"/>
        </a:xfrm>
      </p:grpSpPr>
      <p:sp>
        <p:nvSpPr>
          <p:cNvPr id="492" name="Google Shape;492;p32"/>
          <p:cNvSpPr/>
          <p:nvPr/>
        </p:nvSpPr>
        <p:spPr>
          <a:xfrm>
            <a:off x="10947400" y="-9533"/>
            <a:ext cx="1260468" cy="1937285"/>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sp>
      <p:sp>
        <p:nvSpPr>
          <p:cNvPr id="493" name="Google Shape;493;p32"/>
          <p:cNvSpPr/>
          <p:nvPr/>
        </p:nvSpPr>
        <p:spPr>
          <a:xfrm>
            <a:off x="6152033" y="-9133"/>
            <a:ext cx="4878878" cy="1872987"/>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94" name="Google Shape;494;p32"/>
          <p:cNvSpPr txBox="1">
            <a:spLocks noGrp="1"/>
          </p:cNvSpPr>
          <p:nvPr>
            <p:ph type="title"/>
          </p:nvPr>
        </p:nvSpPr>
        <p:spPr>
          <a:xfrm>
            <a:off x="153367" y="670367"/>
            <a:ext cx="77721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495" name="Google Shape;495;p32"/>
          <p:cNvSpPr txBox="1">
            <a:spLocks noGrp="1"/>
          </p:cNvSpPr>
          <p:nvPr>
            <p:ph type="title" idx="2"/>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496" name="Google Shape;496;p32"/>
          <p:cNvSpPr txBox="1">
            <a:spLocks noGrp="1"/>
          </p:cNvSpPr>
          <p:nvPr>
            <p:ph type="title" idx="3"/>
          </p:nvPr>
        </p:nvSpPr>
        <p:spPr>
          <a:xfrm>
            <a:off x="2823933" y="2708267"/>
            <a:ext cx="1101300" cy="481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497" name="Google Shape;497;p32"/>
          <p:cNvSpPr txBox="1">
            <a:spLocks noGrp="1"/>
          </p:cNvSpPr>
          <p:nvPr>
            <p:ph type="title" idx="4"/>
          </p:nvPr>
        </p:nvSpPr>
        <p:spPr>
          <a:xfrm>
            <a:off x="5316400" y="2708267"/>
            <a:ext cx="1101300" cy="481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498" name="Google Shape;498;p32"/>
          <p:cNvSpPr txBox="1">
            <a:spLocks noGrp="1"/>
          </p:cNvSpPr>
          <p:nvPr>
            <p:ph type="title" idx="5"/>
          </p:nvPr>
        </p:nvSpPr>
        <p:spPr>
          <a:xfrm>
            <a:off x="518733" y="2708267"/>
            <a:ext cx="1101300" cy="481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499" name="Google Shape;499;p32"/>
          <p:cNvSpPr txBox="1">
            <a:spLocks noGrp="1"/>
          </p:cNvSpPr>
          <p:nvPr>
            <p:ph type="title" idx="6"/>
          </p:nvPr>
        </p:nvSpPr>
        <p:spPr>
          <a:xfrm>
            <a:off x="7811917" y="2708267"/>
            <a:ext cx="1101300" cy="481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500" name="Google Shape;500;p32"/>
          <p:cNvSpPr txBox="1">
            <a:spLocks noGrp="1"/>
          </p:cNvSpPr>
          <p:nvPr>
            <p:ph type="title" idx="7"/>
          </p:nvPr>
        </p:nvSpPr>
        <p:spPr>
          <a:xfrm>
            <a:off x="10307417" y="2396267"/>
            <a:ext cx="1101300" cy="481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1600"/>
              <a:buFont typeface="IBM Plex Sans Medium"/>
              <a:buNone/>
              <a:defRPr sz="16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600"/>
              <a:buFont typeface="IBM Plex Sans Medium"/>
              <a:buNone/>
              <a:defRPr sz="1600">
                <a:solidFill>
                  <a:schemeClr val="lt1"/>
                </a:solidFill>
                <a:latin typeface="IBM Plex Sans Medium"/>
                <a:ea typeface="IBM Plex Sans Medium"/>
                <a:cs typeface="IBM Plex Sans Medium"/>
                <a:sym typeface="IBM Plex Sans Medium"/>
              </a:defRPr>
            </a:lvl9pPr>
          </a:lstStyle>
          <a:p>
            <a:endParaRPr/>
          </a:p>
        </p:txBody>
      </p:sp>
      <p:sp>
        <p:nvSpPr>
          <p:cNvPr id="501" name="Google Shape;501;p32"/>
          <p:cNvSpPr txBox="1">
            <a:spLocks noGrp="1"/>
          </p:cNvSpPr>
          <p:nvPr>
            <p:ph type="body" idx="1"/>
          </p:nvPr>
        </p:nvSpPr>
        <p:spPr>
          <a:xfrm>
            <a:off x="197733" y="3947800"/>
            <a:ext cx="1832700" cy="1408500"/>
          </a:xfrm>
          <a:prstGeom prst="rect">
            <a:avLst/>
          </a:prstGeom>
        </p:spPr>
        <p:txBody>
          <a:bodyPr spcFirstLastPara="1" wrap="square" lIns="121900" tIns="121900" rIns="121900" bIns="121900" anchor="t" anchorCtr="0">
            <a:normAutofit/>
          </a:bodyPr>
          <a:lstStyle>
            <a:lvl1pPr marL="457200" lvl="0"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02" name="Google Shape;502;p32"/>
          <p:cNvSpPr txBox="1">
            <a:spLocks noGrp="1"/>
          </p:cNvSpPr>
          <p:nvPr>
            <p:ph type="body" idx="8"/>
          </p:nvPr>
        </p:nvSpPr>
        <p:spPr>
          <a:xfrm>
            <a:off x="4801933" y="3947800"/>
            <a:ext cx="2106000" cy="1408500"/>
          </a:xfrm>
          <a:prstGeom prst="rect">
            <a:avLst/>
          </a:prstGeom>
        </p:spPr>
        <p:txBody>
          <a:bodyPr spcFirstLastPara="1" wrap="square" lIns="121900" tIns="121900" rIns="121900" bIns="121900" anchor="t" anchorCtr="0">
            <a:normAutofit/>
          </a:bodyPr>
          <a:lstStyle>
            <a:lvl1pPr marL="457200" lvl="0"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03" name="Google Shape;503;p32"/>
          <p:cNvSpPr txBox="1">
            <a:spLocks noGrp="1"/>
          </p:cNvSpPr>
          <p:nvPr>
            <p:ph type="body" idx="9"/>
          </p:nvPr>
        </p:nvSpPr>
        <p:spPr>
          <a:xfrm>
            <a:off x="7420900" y="3947800"/>
            <a:ext cx="1983600" cy="1408500"/>
          </a:xfrm>
          <a:prstGeom prst="rect">
            <a:avLst/>
          </a:prstGeom>
        </p:spPr>
        <p:txBody>
          <a:bodyPr spcFirstLastPara="1" wrap="square" lIns="121900" tIns="121900" rIns="121900" bIns="121900" anchor="t" anchorCtr="0">
            <a:normAutofit/>
          </a:bodyPr>
          <a:lstStyle>
            <a:lvl1pPr marL="457200" lvl="0"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04" name="Google Shape;504;p32"/>
          <p:cNvSpPr txBox="1">
            <a:spLocks noGrp="1"/>
          </p:cNvSpPr>
          <p:nvPr>
            <p:ph type="body" idx="13"/>
          </p:nvPr>
        </p:nvSpPr>
        <p:spPr>
          <a:xfrm>
            <a:off x="9795067" y="4259800"/>
            <a:ext cx="2199300" cy="1919700"/>
          </a:xfrm>
          <a:prstGeom prst="rect">
            <a:avLst/>
          </a:prstGeom>
        </p:spPr>
        <p:txBody>
          <a:bodyPr spcFirstLastPara="1" wrap="square" lIns="121900" tIns="121900" rIns="121900" bIns="121900" anchor="t" anchorCtr="0">
            <a:normAutofit/>
          </a:bodyPr>
          <a:lstStyle>
            <a:lvl1pPr marL="457200" lvl="0"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1pPr>
            <a:lvl2pPr marL="914400" lvl="1"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2pPr>
            <a:lvl3pPr marL="1371600" lvl="2"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3pPr>
            <a:lvl4pPr marL="1828800" lvl="3"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4pPr>
            <a:lvl5pPr marL="2286000" lvl="4"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5pPr>
            <a:lvl6pPr marL="2743200" lvl="5"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6pPr>
            <a:lvl7pPr marL="3200400" lvl="6"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7pPr>
            <a:lvl8pPr marL="3657600" lvl="7"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8pPr>
            <a:lvl9pPr marL="4114800" lvl="8" indent="-311150" algn="ctr">
              <a:spcBef>
                <a:spcPts val="0"/>
              </a:spcBef>
              <a:spcAft>
                <a:spcPts val="0"/>
              </a:spcAft>
              <a:buClr>
                <a:schemeClr val="lt1"/>
              </a:buClr>
              <a:buSzPts val="1300"/>
              <a:buFont typeface="Sora Medium"/>
              <a:buChar char="■"/>
              <a:defRPr sz="1300">
                <a:latin typeface="Sora Medium"/>
                <a:ea typeface="Sora Medium"/>
                <a:cs typeface="Sora Medium"/>
                <a:sym typeface="Sora Medium"/>
              </a:defRPr>
            </a:lvl9pPr>
          </a:lstStyle>
          <a:p>
            <a:endParaRPr/>
          </a:p>
        </p:txBody>
      </p:sp>
      <p:sp>
        <p:nvSpPr>
          <p:cNvPr id="505" name="Google Shape;505;p32"/>
          <p:cNvSpPr txBox="1">
            <a:spLocks noGrp="1"/>
          </p:cNvSpPr>
          <p:nvPr>
            <p:ph type="body" idx="14"/>
          </p:nvPr>
        </p:nvSpPr>
        <p:spPr>
          <a:xfrm>
            <a:off x="2456167" y="3947800"/>
            <a:ext cx="1832700" cy="1408500"/>
          </a:xfrm>
          <a:prstGeom prst="rect">
            <a:avLst/>
          </a:prstGeom>
        </p:spPr>
        <p:txBody>
          <a:bodyPr spcFirstLastPara="1" wrap="square" lIns="121900" tIns="121900" rIns="121900" bIns="121900" anchor="t" anchorCtr="0">
            <a:normAutofit/>
          </a:bodyPr>
          <a:lstStyle>
            <a:lvl1pPr marL="457200" lvl="0"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06" name="Google Shape;506;p32"/>
          <p:cNvSpPr txBox="1">
            <a:spLocks noGrp="1"/>
          </p:cNvSpPr>
          <p:nvPr>
            <p:ph type="title" idx="15"/>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507"/>
        <p:cNvGrpSpPr/>
        <p:nvPr/>
      </p:nvGrpSpPr>
      <p:grpSpPr>
        <a:xfrm>
          <a:off x="0" y="0"/>
          <a:ext cx="0" cy="0"/>
          <a:chOff x="0" y="0"/>
          <a:chExt cx="0" cy="0"/>
        </a:xfrm>
      </p:grpSpPr>
      <p:grpSp>
        <p:nvGrpSpPr>
          <p:cNvPr id="508" name="Google Shape;508;p33"/>
          <p:cNvGrpSpPr/>
          <p:nvPr/>
        </p:nvGrpSpPr>
        <p:grpSpPr>
          <a:xfrm flipH="1">
            <a:off x="4266177" y="208104"/>
            <a:ext cx="2467938" cy="1633726"/>
            <a:chOff x="461225" y="3875100"/>
            <a:chExt cx="1851000" cy="1225325"/>
          </a:xfrm>
        </p:grpSpPr>
        <p:grpSp>
          <p:nvGrpSpPr>
            <p:cNvPr id="509" name="Google Shape;509;p33"/>
            <p:cNvGrpSpPr/>
            <p:nvPr/>
          </p:nvGrpSpPr>
          <p:grpSpPr>
            <a:xfrm>
              <a:off x="461225" y="3875100"/>
              <a:ext cx="1851000" cy="114600"/>
              <a:chOff x="461225" y="3504775"/>
              <a:chExt cx="1851000" cy="114600"/>
            </a:xfrm>
          </p:grpSpPr>
          <p:sp>
            <p:nvSpPr>
              <p:cNvPr id="510" name="Google Shape;510;p33"/>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1" name="Google Shape;511;p33"/>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2" name="Google Shape;512;p33"/>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3" name="Google Shape;513;p33"/>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4" name="Google Shape;514;p33"/>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15" name="Google Shape;515;p33"/>
            <p:cNvGrpSpPr/>
            <p:nvPr/>
          </p:nvGrpSpPr>
          <p:grpSpPr>
            <a:xfrm>
              <a:off x="461225" y="3989700"/>
              <a:ext cx="1480800" cy="1110725"/>
              <a:chOff x="461225" y="3249175"/>
              <a:chExt cx="1480800" cy="1110725"/>
            </a:xfrm>
          </p:grpSpPr>
          <p:sp>
            <p:nvSpPr>
              <p:cNvPr id="516" name="Google Shape;516;p3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7" name="Google Shape;517;p3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8" name="Google Shape;518;p3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19" name="Google Shape;519;p33"/>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20" name="Google Shape;520;p33"/>
            <p:cNvGrpSpPr/>
            <p:nvPr/>
          </p:nvGrpSpPr>
          <p:grpSpPr>
            <a:xfrm>
              <a:off x="831425" y="4360025"/>
              <a:ext cx="1480800" cy="370200"/>
              <a:chOff x="831425" y="3249175"/>
              <a:chExt cx="1480800" cy="370200"/>
            </a:xfrm>
          </p:grpSpPr>
          <p:sp>
            <p:nvSpPr>
              <p:cNvPr id="521" name="Google Shape;521;p3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22" name="Google Shape;522;p3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23" name="Google Shape;523;p3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24" name="Google Shape;524;p3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525" name="Google Shape;525;p33"/>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526" name="Google Shape;526;p33"/>
          <p:cNvSpPr/>
          <p:nvPr/>
        </p:nvSpPr>
        <p:spPr>
          <a:xfrm>
            <a:off x="6697833" y="5326500"/>
            <a:ext cx="5255296" cy="1531527"/>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u="sng">
              <a:solidFill>
                <a:schemeClr val="lt1"/>
              </a:solidFill>
              <a:latin typeface="Sora"/>
              <a:ea typeface="Sora"/>
              <a:cs typeface="Sora"/>
              <a:sym typeface="Sora"/>
            </a:endParaRPr>
          </a:p>
        </p:txBody>
      </p:sp>
      <p:sp>
        <p:nvSpPr>
          <p:cNvPr id="527" name="Google Shape;527;p33"/>
          <p:cNvSpPr/>
          <p:nvPr/>
        </p:nvSpPr>
        <p:spPr>
          <a:xfrm rot="5400000">
            <a:off x="8485912" y="3151906"/>
            <a:ext cx="1217321" cy="6194855"/>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528" name="Google Shape;528;p33"/>
          <p:cNvSpPr txBox="1">
            <a:spLocks noGrp="1"/>
          </p:cNvSpPr>
          <p:nvPr>
            <p:ph type="title" idx="2"/>
          </p:nvPr>
        </p:nvSpPr>
        <p:spPr>
          <a:xfrm>
            <a:off x="153367" y="670367"/>
            <a:ext cx="52557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529" name="Google Shape;529;p33"/>
          <p:cNvSpPr/>
          <p:nvPr/>
        </p:nvSpPr>
        <p:spPr>
          <a:xfrm>
            <a:off x="2190967" y="-967"/>
            <a:ext cx="7681708" cy="949043"/>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530" name="Google Shape;530;p33"/>
          <p:cNvSpPr/>
          <p:nvPr/>
        </p:nvSpPr>
        <p:spPr>
          <a:xfrm>
            <a:off x="9520933" y="-1800"/>
            <a:ext cx="2671100" cy="952276"/>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419100" dist="38100" dir="5400000" algn="bl" rotWithShape="0">
              <a:schemeClr val="accent4">
                <a:alpha val="24000"/>
              </a:schemeClr>
            </a:outerShdw>
          </a:effectLst>
        </p:spPr>
      </p:sp>
      <p:sp>
        <p:nvSpPr>
          <p:cNvPr id="531" name="Google Shape;531;p33"/>
          <p:cNvSpPr txBox="1">
            <a:spLocks noGrp="1"/>
          </p:cNvSpPr>
          <p:nvPr>
            <p:ph type="title" idx="3"/>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422">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532"/>
        <p:cNvGrpSpPr/>
        <p:nvPr/>
      </p:nvGrpSpPr>
      <p:grpSpPr>
        <a:xfrm>
          <a:off x="0" y="0"/>
          <a:ext cx="0" cy="0"/>
          <a:chOff x="0" y="0"/>
          <a:chExt cx="0" cy="0"/>
        </a:xfrm>
      </p:grpSpPr>
      <p:grpSp>
        <p:nvGrpSpPr>
          <p:cNvPr id="533" name="Google Shape;533;p34"/>
          <p:cNvGrpSpPr/>
          <p:nvPr/>
        </p:nvGrpSpPr>
        <p:grpSpPr>
          <a:xfrm flipH="1">
            <a:off x="4266177" y="208104"/>
            <a:ext cx="2467938" cy="1633726"/>
            <a:chOff x="461225" y="3875100"/>
            <a:chExt cx="1851000" cy="1225325"/>
          </a:xfrm>
        </p:grpSpPr>
        <p:grpSp>
          <p:nvGrpSpPr>
            <p:cNvPr id="534" name="Google Shape;534;p34"/>
            <p:cNvGrpSpPr/>
            <p:nvPr/>
          </p:nvGrpSpPr>
          <p:grpSpPr>
            <a:xfrm>
              <a:off x="461225" y="3875100"/>
              <a:ext cx="1851000" cy="114600"/>
              <a:chOff x="461225" y="3504775"/>
              <a:chExt cx="1851000" cy="114600"/>
            </a:xfrm>
          </p:grpSpPr>
          <p:sp>
            <p:nvSpPr>
              <p:cNvPr id="535" name="Google Shape;535;p34"/>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36" name="Google Shape;536;p34"/>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37" name="Google Shape;537;p34"/>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38" name="Google Shape;538;p34"/>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39" name="Google Shape;539;p34"/>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40" name="Google Shape;540;p34"/>
            <p:cNvGrpSpPr/>
            <p:nvPr/>
          </p:nvGrpSpPr>
          <p:grpSpPr>
            <a:xfrm>
              <a:off x="461225" y="3989700"/>
              <a:ext cx="1480800" cy="1110725"/>
              <a:chOff x="461225" y="3249175"/>
              <a:chExt cx="1480800" cy="1110725"/>
            </a:xfrm>
          </p:grpSpPr>
          <p:sp>
            <p:nvSpPr>
              <p:cNvPr id="541" name="Google Shape;541;p3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2" name="Google Shape;542;p3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3" name="Google Shape;543;p3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4" name="Google Shape;544;p34"/>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45" name="Google Shape;545;p34"/>
            <p:cNvGrpSpPr/>
            <p:nvPr/>
          </p:nvGrpSpPr>
          <p:grpSpPr>
            <a:xfrm>
              <a:off x="831425" y="4360025"/>
              <a:ext cx="1480800" cy="370200"/>
              <a:chOff x="831425" y="3249175"/>
              <a:chExt cx="1480800" cy="370200"/>
            </a:xfrm>
          </p:grpSpPr>
          <p:sp>
            <p:nvSpPr>
              <p:cNvPr id="546" name="Google Shape;546;p3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7" name="Google Shape;547;p3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8" name="Google Shape;548;p3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49" name="Google Shape;549;p3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550" name="Google Shape;550;p34"/>
          <p:cNvSpPr/>
          <p:nvPr/>
        </p:nvSpPr>
        <p:spPr>
          <a:xfrm>
            <a:off x="6697833" y="5326500"/>
            <a:ext cx="5255296" cy="1531527"/>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551" name="Google Shape;551;p34"/>
          <p:cNvSpPr/>
          <p:nvPr/>
        </p:nvSpPr>
        <p:spPr>
          <a:xfrm rot="5400000">
            <a:off x="8485912" y="3151906"/>
            <a:ext cx="1217321" cy="6194855"/>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552" name="Google Shape;552;p34"/>
          <p:cNvSpPr/>
          <p:nvPr/>
        </p:nvSpPr>
        <p:spPr>
          <a:xfrm>
            <a:off x="2190967" y="-967"/>
            <a:ext cx="7681708" cy="949043"/>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553" name="Google Shape;553;p34"/>
          <p:cNvSpPr/>
          <p:nvPr/>
        </p:nvSpPr>
        <p:spPr>
          <a:xfrm>
            <a:off x="9520933" y="-1800"/>
            <a:ext cx="2671100" cy="952276"/>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419100" dist="38100" dir="5400000" algn="bl" rotWithShape="0">
              <a:schemeClr val="accent4">
                <a:alpha val="24000"/>
              </a:schemeClr>
            </a:outerShdw>
          </a:effectLst>
        </p:spPr>
      </p:sp>
      <p:cxnSp>
        <p:nvCxnSpPr>
          <p:cNvPr id="554" name="Google Shape;554;p34"/>
          <p:cNvCxnSpPr/>
          <p:nvPr/>
        </p:nvCxnSpPr>
        <p:spPr>
          <a:xfrm rot="10800000">
            <a:off x="807538" y="2392167"/>
            <a:ext cx="11383500" cy="0"/>
          </a:xfrm>
          <a:prstGeom prst="straightConnector1">
            <a:avLst/>
          </a:prstGeom>
          <a:noFill/>
          <a:ln w="25400" cap="flat" cmpd="sng">
            <a:solidFill>
              <a:schemeClr val="dk1"/>
            </a:solidFill>
            <a:prstDash val="solid"/>
            <a:round/>
            <a:headEnd type="none" w="med" len="med"/>
            <a:tailEnd type="none" w="med" len="med"/>
          </a:ln>
        </p:spPr>
      </p:cxnSp>
      <p:cxnSp>
        <p:nvCxnSpPr>
          <p:cNvPr id="555" name="Google Shape;555;p34"/>
          <p:cNvCxnSpPr/>
          <p:nvPr/>
        </p:nvCxnSpPr>
        <p:spPr>
          <a:xfrm rot="10800000">
            <a:off x="807538" y="3642567"/>
            <a:ext cx="11383500" cy="0"/>
          </a:xfrm>
          <a:prstGeom prst="straightConnector1">
            <a:avLst/>
          </a:prstGeom>
          <a:noFill/>
          <a:ln w="25400" cap="flat" cmpd="sng">
            <a:solidFill>
              <a:schemeClr val="dk1"/>
            </a:solidFill>
            <a:prstDash val="solid"/>
            <a:round/>
            <a:headEnd type="none" w="med" len="med"/>
            <a:tailEnd type="none" w="med" len="med"/>
          </a:ln>
        </p:spPr>
      </p:cxnSp>
      <p:cxnSp>
        <p:nvCxnSpPr>
          <p:cNvPr id="556" name="Google Shape;556;p34"/>
          <p:cNvCxnSpPr/>
          <p:nvPr/>
        </p:nvCxnSpPr>
        <p:spPr>
          <a:xfrm rot="10800000">
            <a:off x="808500" y="4892967"/>
            <a:ext cx="11383500" cy="0"/>
          </a:xfrm>
          <a:prstGeom prst="straightConnector1">
            <a:avLst/>
          </a:prstGeom>
          <a:noFill/>
          <a:ln w="25400" cap="flat" cmpd="sng">
            <a:solidFill>
              <a:schemeClr val="dk1"/>
            </a:solidFill>
            <a:prstDash val="solid"/>
            <a:round/>
            <a:headEnd type="none" w="med" len="med"/>
            <a:tailEnd type="none" w="med" len="med"/>
          </a:ln>
        </p:spPr>
      </p:cxnSp>
      <p:sp>
        <p:nvSpPr>
          <p:cNvPr id="557" name="Google Shape;557;p34"/>
          <p:cNvSpPr txBox="1">
            <a:spLocks noGrp="1"/>
          </p:cNvSpPr>
          <p:nvPr>
            <p:ph type="body" idx="1"/>
          </p:nvPr>
        </p:nvSpPr>
        <p:spPr>
          <a:xfrm>
            <a:off x="7717433" y="2542467"/>
            <a:ext cx="4028400" cy="1100100"/>
          </a:xfrm>
          <a:prstGeom prst="rect">
            <a:avLst/>
          </a:prstGeom>
        </p:spPr>
        <p:txBody>
          <a:bodyPr spcFirstLastPara="1" wrap="square" lIns="0" tIns="0" rIns="121900" bIns="121900" anchor="t" anchorCtr="0">
            <a:noAutofit/>
          </a:bodyPr>
          <a:lstStyle>
            <a:lvl1pPr marL="457200" lvl="0" indent="-311150">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58" name="Google Shape;558;p34"/>
          <p:cNvSpPr txBox="1">
            <a:spLocks noGrp="1"/>
          </p:cNvSpPr>
          <p:nvPr>
            <p:ph type="title"/>
          </p:nvPr>
        </p:nvSpPr>
        <p:spPr>
          <a:xfrm>
            <a:off x="2846167" y="3805317"/>
            <a:ext cx="2111100" cy="481500"/>
          </a:xfrm>
          <a:prstGeom prst="rect">
            <a:avLst/>
          </a:prstGeom>
        </p:spPr>
        <p:txBody>
          <a:bodyPr spcFirstLastPara="1" wrap="square" lIns="0" tIns="0" rIns="121900" bIns="121900" anchor="t" anchorCtr="0">
            <a:noAutofit/>
          </a:bodyPr>
          <a:lstStyle>
            <a:lvl1pPr lvl="0">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59" name="Google Shape;559;p34"/>
          <p:cNvSpPr txBox="1">
            <a:spLocks noGrp="1"/>
          </p:cNvSpPr>
          <p:nvPr>
            <p:ph type="body" idx="2"/>
          </p:nvPr>
        </p:nvSpPr>
        <p:spPr>
          <a:xfrm>
            <a:off x="7717433" y="3807533"/>
            <a:ext cx="4028400" cy="1085700"/>
          </a:xfrm>
          <a:prstGeom prst="rect">
            <a:avLst/>
          </a:prstGeom>
        </p:spPr>
        <p:txBody>
          <a:bodyPr spcFirstLastPara="1" wrap="square" lIns="0" tIns="0" rIns="121900" bIns="121900" anchor="t" anchorCtr="0">
            <a:noAutofit/>
          </a:bodyPr>
          <a:lstStyle>
            <a:lvl1pPr marL="457200" lvl="0" indent="-311150">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60" name="Google Shape;560;p34"/>
          <p:cNvSpPr txBox="1">
            <a:spLocks noGrp="1"/>
          </p:cNvSpPr>
          <p:nvPr>
            <p:ph type="title" idx="3"/>
          </p:nvPr>
        </p:nvSpPr>
        <p:spPr>
          <a:xfrm>
            <a:off x="700233" y="3805317"/>
            <a:ext cx="1878300" cy="481500"/>
          </a:xfrm>
          <a:prstGeom prst="rect">
            <a:avLst/>
          </a:prstGeom>
        </p:spPr>
        <p:txBody>
          <a:bodyPr spcFirstLastPara="1" wrap="square" lIns="0" tIns="0" rIns="121900" bIns="121900" anchor="t" anchorCtr="0">
            <a:noAutofit/>
          </a:bodyPr>
          <a:lstStyle>
            <a:lvl1pPr lvl="0" algn="r">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61" name="Google Shape;561;p34"/>
          <p:cNvSpPr txBox="1">
            <a:spLocks noGrp="1"/>
          </p:cNvSpPr>
          <p:nvPr>
            <p:ph type="title" idx="4"/>
          </p:nvPr>
        </p:nvSpPr>
        <p:spPr>
          <a:xfrm>
            <a:off x="2846167" y="5057967"/>
            <a:ext cx="2111100" cy="481500"/>
          </a:xfrm>
          <a:prstGeom prst="rect">
            <a:avLst/>
          </a:prstGeom>
        </p:spPr>
        <p:txBody>
          <a:bodyPr spcFirstLastPara="1" wrap="square" lIns="0" tIns="0" rIns="121900" bIns="121900" anchor="t" anchorCtr="0">
            <a:noAutofit/>
          </a:bodyPr>
          <a:lstStyle>
            <a:lvl1pPr lvl="0">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62" name="Google Shape;562;p34"/>
          <p:cNvSpPr txBox="1">
            <a:spLocks noGrp="1"/>
          </p:cNvSpPr>
          <p:nvPr>
            <p:ph type="body" idx="5"/>
          </p:nvPr>
        </p:nvSpPr>
        <p:spPr>
          <a:xfrm>
            <a:off x="7717433" y="5057933"/>
            <a:ext cx="4028400" cy="1114800"/>
          </a:xfrm>
          <a:prstGeom prst="rect">
            <a:avLst/>
          </a:prstGeom>
        </p:spPr>
        <p:txBody>
          <a:bodyPr spcFirstLastPara="1" wrap="square" lIns="0" tIns="0" rIns="121900" bIns="121900" anchor="t" anchorCtr="0">
            <a:noAutofit/>
          </a:bodyPr>
          <a:lstStyle>
            <a:lvl1pPr marL="457200" lvl="0" indent="-311150">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gn="ctr">
              <a:spcBef>
                <a:spcPts val="0"/>
              </a:spcBef>
              <a:spcAft>
                <a:spcPts val="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563" name="Google Shape;563;p34"/>
          <p:cNvSpPr txBox="1">
            <a:spLocks noGrp="1"/>
          </p:cNvSpPr>
          <p:nvPr>
            <p:ph type="title" idx="6"/>
          </p:nvPr>
        </p:nvSpPr>
        <p:spPr>
          <a:xfrm>
            <a:off x="700233" y="5057967"/>
            <a:ext cx="1878300" cy="481500"/>
          </a:xfrm>
          <a:prstGeom prst="rect">
            <a:avLst/>
          </a:prstGeom>
        </p:spPr>
        <p:txBody>
          <a:bodyPr spcFirstLastPara="1" wrap="square" lIns="0" tIns="0" rIns="121900" bIns="121900" anchor="t" anchorCtr="0">
            <a:noAutofit/>
          </a:bodyPr>
          <a:lstStyle>
            <a:lvl1pPr lvl="0" algn="r">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64" name="Google Shape;564;p34"/>
          <p:cNvSpPr txBox="1">
            <a:spLocks noGrp="1"/>
          </p:cNvSpPr>
          <p:nvPr>
            <p:ph type="title" idx="7"/>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565" name="Google Shape;565;p34"/>
          <p:cNvSpPr txBox="1">
            <a:spLocks noGrp="1"/>
          </p:cNvSpPr>
          <p:nvPr>
            <p:ph type="title" idx="8"/>
          </p:nvPr>
        </p:nvSpPr>
        <p:spPr>
          <a:xfrm>
            <a:off x="2846167" y="2552700"/>
            <a:ext cx="2111100" cy="481500"/>
          </a:xfrm>
          <a:prstGeom prst="rect">
            <a:avLst/>
          </a:prstGeom>
        </p:spPr>
        <p:txBody>
          <a:bodyPr spcFirstLastPara="1" wrap="square" lIns="0" tIns="0" rIns="121900" bIns="121900" anchor="t" anchorCtr="0">
            <a:noAutofit/>
          </a:bodyPr>
          <a:lstStyle>
            <a:lvl1pPr lvl="0">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66" name="Google Shape;566;p34"/>
          <p:cNvSpPr txBox="1">
            <a:spLocks noGrp="1"/>
          </p:cNvSpPr>
          <p:nvPr>
            <p:ph type="title" idx="9"/>
          </p:nvPr>
        </p:nvSpPr>
        <p:spPr>
          <a:xfrm>
            <a:off x="700233" y="2552700"/>
            <a:ext cx="1878300" cy="481500"/>
          </a:xfrm>
          <a:prstGeom prst="rect">
            <a:avLst/>
          </a:prstGeom>
        </p:spPr>
        <p:txBody>
          <a:bodyPr spcFirstLastPara="1" wrap="square" lIns="0" tIns="0" rIns="121900" bIns="121900" anchor="t" anchorCtr="0">
            <a:noAutofit/>
          </a:bodyPr>
          <a:lstStyle>
            <a:lvl1pPr lvl="0" algn="r">
              <a:spcBef>
                <a:spcPts val="0"/>
              </a:spcBef>
              <a:spcAft>
                <a:spcPts val="0"/>
              </a:spcAft>
              <a:buClr>
                <a:schemeClr val="lt1"/>
              </a:buClr>
              <a:buSzPts val="1600"/>
              <a:buFont typeface="Sora Medium"/>
              <a:buNone/>
              <a:defRPr sz="1600">
                <a:latin typeface="Sora Medium"/>
                <a:ea typeface="Sora Medium"/>
                <a:cs typeface="Sora Medium"/>
                <a:sym typeface="Sora Medium"/>
              </a:defRPr>
            </a:lvl1pPr>
            <a:lvl2pPr lvl="1"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600"/>
              <a:buFont typeface="Sora Medium"/>
              <a:buNone/>
              <a:defRPr sz="1600">
                <a:solidFill>
                  <a:schemeClr val="lt1"/>
                </a:solidFill>
                <a:latin typeface="Sora Medium"/>
                <a:ea typeface="Sora Medium"/>
                <a:cs typeface="Sora Medium"/>
                <a:sym typeface="Sora Medium"/>
              </a:defRPr>
            </a:lvl9pPr>
          </a:lstStyle>
          <a:p>
            <a:endParaRPr/>
          </a:p>
        </p:txBody>
      </p:sp>
      <p:sp>
        <p:nvSpPr>
          <p:cNvPr id="567" name="Google Shape;567;p34"/>
          <p:cNvSpPr txBox="1">
            <a:spLocks noGrp="1"/>
          </p:cNvSpPr>
          <p:nvPr>
            <p:ph type="title" idx="13"/>
          </p:nvPr>
        </p:nvSpPr>
        <p:spPr>
          <a:xfrm>
            <a:off x="153367" y="670367"/>
            <a:ext cx="52557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568" name="Google Shape;568;p34"/>
          <p:cNvSpPr txBox="1">
            <a:spLocks noGrp="1"/>
          </p:cNvSpPr>
          <p:nvPr>
            <p:ph type="title" idx="14"/>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422">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569"/>
        <p:cNvGrpSpPr/>
        <p:nvPr/>
      </p:nvGrpSpPr>
      <p:grpSpPr>
        <a:xfrm>
          <a:off x="0" y="0"/>
          <a:ext cx="0" cy="0"/>
          <a:chOff x="0" y="0"/>
          <a:chExt cx="0" cy="0"/>
        </a:xfrm>
      </p:grpSpPr>
      <p:grpSp>
        <p:nvGrpSpPr>
          <p:cNvPr id="570" name="Google Shape;570;p35"/>
          <p:cNvGrpSpPr/>
          <p:nvPr/>
        </p:nvGrpSpPr>
        <p:grpSpPr>
          <a:xfrm>
            <a:off x="153368" y="392"/>
            <a:ext cx="6834178" cy="6858018"/>
            <a:chOff x="312900" y="2788524"/>
            <a:chExt cx="2221197" cy="1994480"/>
          </a:xfrm>
        </p:grpSpPr>
        <p:grpSp>
          <p:nvGrpSpPr>
            <p:cNvPr id="571" name="Google Shape;571;p35"/>
            <p:cNvGrpSpPr/>
            <p:nvPr/>
          </p:nvGrpSpPr>
          <p:grpSpPr>
            <a:xfrm>
              <a:off x="312900" y="2788524"/>
              <a:ext cx="1851000" cy="1994480"/>
              <a:chOff x="461225" y="3244074"/>
              <a:chExt cx="1851000" cy="1994480"/>
            </a:xfrm>
          </p:grpSpPr>
          <p:grpSp>
            <p:nvGrpSpPr>
              <p:cNvPr id="572" name="Google Shape;572;p35"/>
              <p:cNvGrpSpPr/>
              <p:nvPr/>
            </p:nvGrpSpPr>
            <p:grpSpPr>
              <a:xfrm>
                <a:off x="461229" y="3244074"/>
                <a:ext cx="1850992" cy="1994480"/>
                <a:chOff x="461229" y="3244074"/>
                <a:chExt cx="1850992" cy="1994480"/>
              </a:xfrm>
            </p:grpSpPr>
            <p:sp>
              <p:nvSpPr>
                <p:cNvPr id="573" name="Google Shape;573;p35"/>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74" name="Google Shape;574;p35"/>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75" name="Google Shape;575;p35"/>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76" name="Google Shape;576;p35"/>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77" name="Google Shape;577;p35"/>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78" name="Google Shape;578;p35"/>
              <p:cNvGrpSpPr/>
              <p:nvPr/>
            </p:nvGrpSpPr>
            <p:grpSpPr>
              <a:xfrm>
                <a:off x="461225" y="3619500"/>
                <a:ext cx="1851000" cy="370200"/>
                <a:chOff x="461225" y="3249175"/>
                <a:chExt cx="1851000" cy="370200"/>
              </a:xfrm>
            </p:grpSpPr>
            <p:sp>
              <p:nvSpPr>
                <p:cNvPr id="579" name="Google Shape;579;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0" name="Google Shape;580;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1" name="Google Shape;581;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2" name="Google Shape;582;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3" name="Google Shape;583;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84" name="Google Shape;584;p35"/>
              <p:cNvGrpSpPr/>
              <p:nvPr/>
            </p:nvGrpSpPr>
            <p:grpSpPr>
              <a:xfrm>
                <a:off x="461225" y="3989700"/>
                <a:ext cx="1851000" cy="1110726"/>
                <a:chOff x="461225" y="3249175"/>
                <a:chExt cx="1851000" cy="1110726"/>
              </a:xfrm>
            </p:grpSpPr>
            <p:sp>
              <p:nvSpPr>
                <p:cNvPr id="585" name="Google Shape;585;p35"/>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6" name="Google Shape;586;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7" name="Google Shape;587;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8" name="Google Shape;588;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89" name="Google Shape;589;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90" name="Google Shape;590;p35"/>
              <p:cNvGrpSpPr/>
              <p:nvPr/>
            </p:nvGrpSpPr>
            <p:grpSpPr>
              <a:xfrm>
                <a:off x="461225" y="4360025"/>
                <a:ext cx="1851000" cy="370200"/>
                <a:chOff x="461225" y="3249175"/>
                <a:chExt cx="1851000" cy="370200"/>
              </a:xfrm>
            </p:grpSpPr>
            <p:sp>
              <p:nvSpPr>
                <p:cNvPr id="591" name="Google Shape;591;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92" name="Google Shape;592;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93" name="Google Shape;593;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594" name="Google Shape;594;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595" name="Google Shape;595;p35"/>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596" name="Google Shape;596;p35"/>
          <p:cNvGrpSpPr/>
          <p:nvPr/>
        </p:nvGrpSpPr>
        <p:grpSpPr>
          <a:xfrm rot="5400000" flipH="1">
            <a:off x="9527271" y="4366572"/>
            <a:ext cx="2961526" cy="1974684"/>
            <a:chOff x="312900" y="2793625"/>
            <a:chExt cx="2221200" cy="1481050"/>
          </a:xfrm>
        </p:grpSpPr>
        <p:grpSp>
          <p:nvGrpSpPr>
            <p:cNvPr id="597" name="Google Shape;597;p35"/>
            <p:cNvGrpSpPr/>
            <p:nvPr/>
          </p:nvGrpSpPr>
          <p:grpSpPr>
            <a:xfrm>
              <a:off x="312900" y="2793625"/>
              <a:ext cx="1851000" cy="1481050"/>
              <a:chOff x="461225" y="3249175"/>
              <a:chExt cx="1851000" cy="1481050"/>
            </a:xfrm>
          </p:grpSpPr>
          <p:grpSp>
            <p:nvGrpSpPr>
              <p:cNvPr id="598" name="Google Shape;598;p35"/>
              <p:cNvGrpSpPr/>
              <p:nvPr/>
            </p:nvGrpSpPr>
            <p:grpSpPr>
              <a:xfrm>
                <a:off x="461225" y="3249175"/>
                <a:ext cx="1851000" cy="370200"/>
                <a:chOff x="461225" y="3249175"/>
                <a:chExt cx="1851000" cy="370200"/>
              </a:xfrm>
            </p:grpSpPr>
            <p:sp>
              <p:nvSpPr>
                <p:cNvPr id="599" name="Google Shape;599;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0" name="Google Shape;600;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1" name="Google Shape;601;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2" name="Google Shape;602;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3" name="Google Shape;603;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604" name="Google Shape;604;p35"/>
              <p:cNvGrpSpPr/>
              <p:nvPr/>
            </p:nvGrpSpPr>
            <p:grpSpPr>
              <a:xfrm>
                <a:off x="461225" y="3619500"/>
                <a:ext cx="1851000" cy="370200"/>
                <a:chOff x="461225" y="3249175"/>
                <a:chExt cx="1851000" cy="370200"/>
              </a:xfrm>
            </p:grpSpPr>
            <p:sp>
              <p:nvSpPr>
                <p:cNvPr id="605" name="Google Shape;605;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6" name="Google Shape;606;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7" name="Google Shape;607;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8" name="Google Shape;608;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09" name="Google Shape;609;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610" name="Google Shape;610;p35"/>
              <p:cNvGrpSpPr/>
              <p:nvPr/>
            </p:nvGrpSpPr>
            <p:grpSpPr>
              <a:xfrm>
                <a:off x="461225" y="3989700"/>
                <a:ext cx="1851000" cy="370200"/>
                <a:chOff x="461225" y="3249175"/>
                <a:chExt cx="1851000" cy="370200"/>
              </a:xfrm>
            </p:grpSpPr>
            <p:sp>
              <p:nvSpPr>
                <p:cNvPr id="611" name="Google Shape;611;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2" name="Google Shape;612;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3" name="Google Shape;613;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4" name="Google Shape;614;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5" name="Google Shape;615;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616" name="Google Shape;616;p35"/>
              <p:cNvGrpSpPr/>
              <p:nvPr/>
            </p:nvGrpSpPr>
            <p:grpSpPr>
              <a:xfrm>
                <a:off x="461225" y="4360025"/>
                <a:ext cx="1851000" cy="370200"/>
                <a:chOff x="461225" y="3249175"/>
                <a:chExt cx="1851000" cy="370200"/>
              </a:xfrm>
            </p:grpSpPr>
            <p:sp>
              <p:nvSpPr>
                <p:cNvPr id="617" name="Google Shape;617;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8" name="Google Shape;618;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19" name="Google Shape;619;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20" name="Google Shape;620;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21" name="Google Shape;621;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622" name="Google Shape;622;p35"/>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623" name="Google Shape;623;p35"/>
          <p:cNvSpPr/>
          <p:nvPr/>
        </p:nvSpPr>
        <p:spPr>
          <a:xfrm>
            <a:off x="8341033" y="5032333"/>
            <a:ext cx="3850870" cy="1825621"/>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24" name="Google Shape;624;p35"/>
          <p:cNvSpPr/>
          <p:nvPr/>
        </p:nvSpPr>
        <p:spPr>
          <a:xfrm rot="5400000">
            <a:off x="8342150" y="4866616"/>
            <a:ext cx="1856400" cy="4479300"/>
          </a:xfrm>
          <a:prstGeom prst="chord">
            <a:avLst>
              <a:gd name="adj1" fmla="val 5820070"/>
              <a:gd name="adj2" fmla="val 15784537"/>
            </a:avLst>
          </a:prstGeom>
          <a:noFill/>
          <a:ln w="254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25" name="Google Shape;625;p35"/>
          <p:cNvSpPr txBox="1">
            <a:spLocks noGrp="1"/>
          </p:cNvSpPr>
          <p:nvPr>
            <p:ph type="subTitle" idx="1"/>
          </p:nvPr>
        </p:nvSpPr>
        <p:spPr>
          <a:xfrm>
            <a:off x="5977067" y="5285300"/>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26" name="Google Shape;626;p35"/>
          <p:cNvSpPr txBox="1">
            <a:spLocks noGrp="1"/>
          </p:cNvSpPr>
          <p:nvPr>
            <p:ph type="subTitle" idx="2"/>
          </p:nvPr>
        </p:nvSpPr>
        <p:spPr>
          <a:xfrm>
            <a:off x="5977067" y="4974817"/>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27" name="Google Shape;627;p35"/>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628" name="Google Shape;628;p35"/>
          <p:cNvSpPr txBox="1">
            <a:spLocks noGrp="1"/>
          </p:cNvSpPr>
          <p:nvPr>
            <p:ph type="title" idx="3"/>
          </p:nvPr>
        </p:nvSpPr>
        <p:spPr>
          <a:xfrm>
            <a:off x="153367" y="628100"/>
            <a:ext cx="52557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629" name="Google Shape;629;p35"/>
          <p:cNvSpPr txBox="1">
            <a:spLocks noGrp="1"/>
          </p:cNvSpPr>
          <p:nvPr>
            <p:ph type="subTitle" idx="4"/>
          </p:nvPr>
        </p:nvSpPr>
        <p:spPr>
          <a:xfrm>
            <a:off x="5977067" y="4571533"/>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30" name="Google Shape;630;p35"/>
          <p:cNvSpPr txBox="1">
            <a:spLocks noGrp="1"/>
          </p:cNvSpPr>
          <p:nvPr>
            <p:ph type="subTitle" idx="5"/>
          </p:nvPr>
        </p:nvSpPr>
        <p:spPr>
          <a:xfrm>
            <a:off x="5977067" y="4261050"/>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31" name="Google Shape;631;p35"/>
          <p:cNvSpPr txBox="1">
            <a:spLocks noGrp="1"/>
          </p:cNvSpPr>
          <p:nvPr>
            <p:ph type="subTitle" idx="6"/>
          </p:nvPr>
        </p:nvSpPr>
        <p:spPr>
          <a:xfrm>
            <a:off x="5977067" y="3859817"/>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32" name="Google Shape;632;p35"/>
          <p:cNvSpPr txBox="1">
            <a:spLocks noGrp="1"/>
          </p:cNvSpPr>
          <p:nvPr>
            <p:ph type="subTitle" idx="7"/>
          </p:nvPr>
        </p:nvSpPr>
        <p:spPr>
          <a:xfrm>
            <a:off x="5977067" y="3549333"/>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33" name="Google Shape;633;p35"/>
          <p:cNvSpPr txBox="1">
            <a:spLocks noGrp="1"/>
          </p:cNvSpPr>
          <p:nvPr>
            <p:ph type="subTitle" idx="8"/>
          </p:nvPr>
        </p:nvSpPr>
        <p:spPr>
          <a:xfrm>
            <a:off x="5977067" y="3149150"/>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34" name="Google Shape;634;p35"/>
          <p:cNvSpPr txBox="1">
            <a:spLocks noGrp="1"/>
          </p:cNvSpPr>
          <p:nvPr>
            <p:ph type="subTitle" idx="9"/>
          </p:nvPr>
        </p:nvSpPr>
        <p:spPr>
          <a:xfrm>
            <a:off x="5977067" y="2838667"/>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35" name="Google Shape;635;p35"/>
          <p:cNvSpPr txBox="1">
            <a:spLocks noGrp="1"/>
          </p:cNvSpPr>
          <p:nvPr>
            <p:ph type="subTitle" idx="13"/>
          </p:nvPr>
        </p:nvSpPr>
        <p:spPr>
          <a:xfrm>
            <a:off x="5977067" y="2438983"/>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36" name="Google Shape;636;p35"/>
          <p:cNvSpPr txBox="1">
            <a:spLocks noGrp="1"/>
          </p:cNvSpPr>
          <p:nvPr>
            <p:ph type="subTitle" idx="14"/>
          </p:nvPr>
        </p:nvSpPr>
        <p:spPr>
          <a:xfrm>
            <a:off x="5977067" y="2128500"/>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37" name="Google Shape;637;p35"/>
          <p:cNvSpPr txBox="1">
            <a:spLocks noGrp="1"/>
          </p:cNvSpPr>
          <p:nvPr>
            <p:ph type="subTitle" idx="15"/>
          </p:nvPr>
        </p:nvSpPr>
        <p:spPr>
          <a:xfrm>
            <a:off x="5977067" y="1728817"/>
            <a:ext cx="5296800" cy="369600"/>
          </a:xfrm>
          <a:prstGeom prst="rect">
            <a:avLst/>
          </a:prstGeom>
        </p:spPr>
        <p:txBody>
          <a:bodyPr spcFirstLastPara="1" wrap="square" lIns="0" tIns="121900" rIns="121900" bIns="121900" anchor="b" anchorCtr="0">
            <a:noAutofit/>
          </a:bodyPr>
          <a:lstStyle>
            <a:lvl1pPr lvl="0">
              <a:spcBef>
                <a:spcPts val="0"/>
              </a:spcBef>
              <a:spcAft>
                <a:spcPts val="0"/>
              </a:spcAft>
              <a:buClr>
                <a:schemeClr val="lt1"/>
              </a:buClr>
              <a:buSzPts val="1300"/>
              <a:buFont typeface="Sora"/>
              <a:buNone/>
              <a:defRPr sz="1300"/>
            </a:lvl1pPr>
            <a:lvl2pPr lvl="1">
              <a:spcBef>
                <a:spcPts val="0"/>
              </a:spcBef>
              <a:spcAft>
                <a:spcPts val="0"/>
              </a:spcAft>
              <a:buClr>
                <a:schemeClr val="lt1"/>
              </a:buClr>
              <a:buSzPts val="1300"/>
              <a:buFont typeface="Sora"/>
              <a:buNone/>
              <a:defRPr sz="1300">
                <a:solidFill>
                  <a:schemeClr val="lt1"/>
                </a:solidFill>
                <a:latin typeface="Sora"/>
                <a:ea typeface="Sora"/>
                <a:cs typeface="Sora"/>
                <a:sym typeface="Sora"/>
              </a:defRPr>
            </a:lvl2pPr>
            <a:lvl3pPr lvl="2">
              <a:spcBef>
                <a:spcPts val="0"/>
              </a:spcBef>
              <a:spcAft>
                <a:spcPts val="0"/>
              </a:spcAft>
              <a:buClr>
                <a:schemeClr val="lt1"/>
              </a:buClr>
              <a:buSzPts val="1300"/>
              <a:buFont typeface="Sora"/>
              <a:buNone/>
              <a:defRPr sz="1300">
                <a:solidFill>
                  <a:schemeClr val="lt1"/>
                </a:solidFill>
                <a:latin typeface="Sora"/>
                <a:ea typeface="Sora"/>
                <a:cs typeface="Sora"/>
                <a:sym typeface="Sora"/>
              </a:defRPr>
            </a:lvl3pPr>
            <a:lvl4pPr lvl="3">
              <a:spcBef>
                <a:spcPts val="0"/>
              </a:spcBef>
              <a:spcAft>
                <a:spcPts val="0"/>
              </a:spcAft>
              <a:buClr>
                <a:schemeClr val="lt1"/>
              </a:buClr>
              <a:buSzPts val="1300"/>
              <a:buFont typeface="Sora"/>
              <a:buNone/>
              <a:defRPr sz="1300">
                <a:solidFill>
                  <a:schemeClr val="lt1"/>
                </a:solidFill>
                <a:latin typeface="Sora"/>
                <a:ea typeface="Sora"/>
                <a:cs typeface="Sora"/>
                <a:sym typeface="Sora"/>
              </a:defRPr>
            </a:lvl4pPr>
            <a:lvl5pPr lvl="4">
              <a:spcBef>
                <a:spcPts val="0"/>
              </a:spcBef>
              <a:spcAft>
                <a:spcPts val="0"/>
              </a:spcAft>
              <a:buClr>
                <a:schemeClr val="lt1"/>
              </a:buClr>
              <a:buSzPts val="1300"/>
              <a:buFont typeface="Sora"/>
              <a:buNone/>
              <a:defRPr sz="1300">
                <a:solidFill>
                  <a:schemeClr val="lt1"/>
                </a:solidFill>
                <a:latin typeface="Sora"/>
                <a:ea typeface="Sora"/>
                <a:cs typeface="Sora"/>
                <a:sym typeface="Sora"/>
              </a:defRPr>
            </a:lvl5pPr>
            <a:lvl6pPr lvl="5">
              <a:spcBef>
                <a:spcPts val="0"/>
              </a:spcBef>
              <a:spcAft>
                <a:spcPts val="0"/>
              </a:spcAft>
              <a:buClr>
                <a:schemeClr val="lt1"/>
              </a:buClr>
              <a:buSzPts val="1300"/>
              <a:buFont typeface="Sora"/>
              <a:buNone/>
              <a:defRPr sz="1300">
                <a:solidFill>
                  <a:schemeClr val="lt1"/>
                </a:solidFill>
                <a:latin typeface="Sora"/>
                <a:ea typeface="Sora"/>
                <a:cs typeface="Sora"/>
                <a:sym typeface="Sora"/>
              </a:defRPr>
            </a:lvl6pPr>
            <a:lvl7pPr lvl="6">
              <a:spcBef>
                <a:spcPts val="0"/>
              </a:spcBef>
              <a:spcAft>
                <a:spcPts val="0"/>
              </a:spcAft>
              <a:buClr>
                <a:schemeClr val="lt1"/>
              </a:buClr>
              <a:buSzPts val="1300"/>
              <a:buFont typeface="Sora"/>
              <a:buNone/>
              <a:defRPr sz="1300">
                <a:solidFill>
                  <a:schemeClr val="lt1"/>
                </a:solidFill>
                <a:latin typeface="Sora"/>
                <a:ea typeface="Sora"/>
                <a:cs typeface="Sora"/>
                <a:sym typeface="Sora"/>
              </a:defRPr>
            </a:lvl7pPr>
            <a:lvl8pPr lvl="7">
              <a:spcBef>
                <a:spcPts val="0"/>
              </a:spcBef>
              <a:spcAft>
                <a:spcPts val="0"/>
              </a:spcAft>
              <a:buClr>
                <a:schemeClr val="lt1"/>
              </a:buClr>
              <a:buSzPts val="1300"/>
              <a:buFont typeface="Sora"/>
              <a:buNone/>
              <a:defRPr sz="1300">
                <a:solidFill>
                  <a:schemeClr val="lt1"/>
                </a:solidFill>
                <a:latin typeface="Sora"/>
                <a:ea typeface="Sora"/>
                <a:cs typeface="Sora"/>
                <a:sym typeface="Sora"/>
              </a:defRPr>
            </a:lvl8pPr>
            <a:lvl9pPr lvl="8">
              <a:spcBef>
                <a:spcPts val="0"/>
              </a:spcBef>
              <a:spcAft>
                <a:spcPts val="0"/>
              </a:spcAft>
              <a:buClr>
                <a:schemeClr val="lt1"/>
              </a:buClr>
              <a:buSzPts val="1300"/>
              <a:buFont typeface="Sora"/>
              <a:buNone/>
              <a:defRPr sz="1300">
                <a:solidFill>
                  <a:schemeClr val="lt1"/>
                </a:solidFill>
                <a:latin typeface="Sora"/>
                <a:ea typeface="Sora"/>
                <a:cs typeface="Sora"/>
                <a:sym typeface="Sora"/>
              </a:defRPr>
            </a:lvl9pPr>
          </a:lstStyle>
          <a:p>
            <a:endParaRPr/>
          </a:p>
        </p:txBody>
      </p:sp>
      <p:sp>
        <p:nvSpPr>
          <p:cNvPr id="638" name="Google Shape;638;p35"/>
          <p:cNvSpPr txBox="1">
            <a:spLocks noGrp="1"/>
          </p:cNvSpPr>
          <p:nvPr>
            <p:ph type="subTitle" idx="16"/>
          </p:nvPr>
        </p:nvSpPr>
        <p:spPr>
          <a:xfrm>
            <a:off x="5977067" y="1418333"/>
            <a:ext cx="1974900" cy="264300"/>
          </a:xfrm>
          <a:prstGeom prst="rect">
            <a:avLst/>
          </a:prstGeom>
        </p:spPr>
        <p:txBody>
          <a:bodyPr spcFirstLastPara="1" wrap="square" lIns="0" tIns="121900" rIns="121900" bIns="121900"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39" name="Google Shape;639;p35"/>
          <p:cNvSpPr txBox="1">
            <a:spLocks noGrp="1"/>
          </p:cNvSpPr>
          <p:nvPr>
            <p:ph type="title" idx="17"/>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640"/>
        <p:cNvGrpSpPr/>
        <p:nvPr/>
      </p:nvGrpSpPr>
      <p:grpSpPr>
        <a:xfrm>
          <a:off x="0" y="0"/>
          <a:ext cx="0" cy="0"/>
          <a:chOff x="0" y="0"/>
          <a:chExt cx="0" cy="0"/>
        </a:xfrm>
      </p:grpSpPr>
      <p:sp>
        <p:nvSpPr>
          <p:cNvPr id="641" name="Google Shape;641;p36"/>
          <p:cNvSpPr/>
          <p:nvPr/>
        </p:nvSpPr>
        <p:spPr>
          <a:xfrm>
            <a:off x="8936933" y="3376733"/>
            <a:ext cx="3255300" cy="34812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42" name="Google Shape;642;p36"/>
          <p:cNvSpPr>
            <a:spLocks noGrp="1"/>
          </p:cNvSpPr>
          <p:nvPr>
            <p:ph type="pic" idx="2"/>
          </p:nvPr>
        </p:nvSpPr>
        <p:spPr>
          <a:xfrm>
            <a:off x="8936800" y="-21533"/>
            <a:ext cx="3255300" cy="3432900"/>
          </a:xfrm>
          <a:prstGeom prst="rect">
            <a:avLst/>
          </a:prstGeom>
          <a:noFill/>
          <a:ln>
            <a:noFill/>
          </a:ln>
        </p:spPr>
      </p:sp>
      <p:sp>
        <p:nvSpPr>
          <p:cNvPr id="643" name="Google Shape;643;p36"/>
          <p:cNvSpPr txBox="1">
            <a:spLocks noGrp="1"/>
          </p:cNvSpPr>
          <p:nvPr>
            <p:ph type="subTitle" idx="1"/>
          </p:nvPr>
        </p:nvSpPr>
        <p:spPr>
          <a:xfrm>
            <a:off x="153367" y="2319167"/>
            <a:ext cx="4614300" cy="2368800"/>
          </a:xfrm>
          <a:prstGeom prst="rect">
            <a:avLst/>
          </a:prstGeom>
        </p:spPr>
        <p:txBody>
          <a:bodyPr spcFirstLastPara="1" wrap="square" lIns="121900" tIns="0" rIns="121900" bIns="0" anchor="t" anchorCtr="0">
            <a:normAutofit/>
          </a:bodyPr>
          <a:lstStyle>
            <a:lvl1pPr lvl="0">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lnSpc>
                <a:spcPct val="115000"/>
              </a:lnSpc>
              <a:spcBef>
                <a:spcPts val="1300"/>
              </a:spcBef>
              <a:spcAft>
                <a:spcPts val="0"/>
              </a:spcAft>
              <a:buClr>
                <a:schemeClr val="dk2"/>
              </a:buClr>
              <a:buSzPts val="1900"/>
              <a:buNone/>
              <a:defRPr>
                <a:solidFill>
                  <a:schemeClr val="dk2"/>
                </a:solidFill>
              </a:defRPr>
            </a:lvl2pPr>
            <a:lvl3pPr lvl="2">
              <a:lnSpc>
                <a:spcPct val="115000"/>
              </a:lnSpc>
              <a:spcBef>
                <a:spcPts val="0"/>
              </a:spcBef>
              <a:spcAft>
                <a:spcPts val="0"/>
              </a:spcAft>
              <a:buClr>
                <a:schemeClr val="dk2"/>
              </a:buClr>
              <a:buSzPts val="1900"/>
              <a:buNone/>
              <a:defRPr>
                <a:solidFill>
                  <a:schemeClr val="dk2"/>
                </a:solidFill>
              </a:defRPr>
            </a:lvl3pPr>
            <a:lvl4pPr lvl="3">
              <a:lnSpc>
                <a:spcPct val="115000"/>
              </a:lnSpc>
              <a:spcBef>
                <a:spcPts val="0"/>
              </a:spcBef>
              <a:spcAft>
                <a:spcPts val="0"/>
              </a:spcAft>
              <a:buClr>
                <a:schemeClr val="dk2"/>
              </a:buClr>
              <a:buSzPts val="1900"/>
              <a:buNone/>
              <a:defRPr>
                <a:solidFill>
                  <a:schemeClr val="dk2"/>
                </a:solidFill>
              </a:defRPr>
            </a:lvl4pPr>
            <a:lvl5pPr lvl="4">
              <a:lnSpc>
                <a:spcPct val="115000"/>
              </a:lnSpc>
              <a:spcBef>
                <a:spcPts val="0"/>
              </a:spcBef>
              <a:spcAft>
                <a:spcPts val="0"/>
              </a:spcAft>
              <a:buClr>
                <a:schemeClr val="dk2"/>
              </a:buClr>
              <a:buSzPts val="1900"/>
              <a:buNone/>
              <a:defRPr>
                <a:solidFill>
                  <a:schemeClr val="dk2"/>
                </a:solidFill>
              </a:defRPr>
            </a:lvl5pPr>
            <a:lvl6pPr lvl="5">
              <a:lnSpc>
                <a:spcPct val="115000"/>
              </a:lnSpc>
              <a:spcBef>
                <a:spcPts val="0"/>
              </a:spcBef>
              <a:spcAft>
                <a:spcPts val="0"/>
              </a:spcAft>
              <a:buClr>
                <a:schemeClr val="dk2"/>
              </a:buClr>
              <a:buSzPts val="1900"/>
              <a:buNone/>
              <a:defRPr>
                <a:solidFill>
                  <a:schemeClr val="dk2"/>
                </a:solidFill>
              </a:defRPr>
            </a:lvl6pPr>
            <a:lvl7pPr lvl="6">
              <a:lnSpc>
                <a:spcPct val="115000"/>
              </a:lnSpc>
              <a:spcBef>
                <a:spcPts val="0"/>
              </a:spcBef>
              <a:spcAft>
                <a:spcPts val="0"/>
              </a:spcAft>
              <a:buClr>
                <a:schemeClr val="dk2"/>
              </a:buClr>
              <a:buSzPts val="1900"/>
              <a:buNone/>
              <a:defRPr>
                <a:solidFill>
                  <a:schemeClr val="dk2"/>
                </a:solidFill>
              </a:defRPr>
            </a:lvl7pPr>
            <a:lvl8pPr lvl="7">
              <a:lnSpc>
                <a:spcPct val="115000"/>
              </a:lnSpc>
              <a:spcBef>
                <a:spcPts val="0"/>
              </a:spcBef>
              <a:spcAft>
                <a:spcPts val="0"/>
              </a:spcAft>
              <a:buClr>
                <a:schemeClr val="dk2"/>
              </a:buClr>
              <a:buSzPts val="1900"/>
              <a:buNone/>
              <a:defRPr>
                <a:solidFill>
                  <a:schemeClr val="dk2"/>
                </a:solidFill>
              </a:defRPr>
            </a:lvl8pPr>
            <a:lvl9pPr lvl="8">
              <a:lnSpc>
                <a:spcPct val="115000"/>
              </a:lnSpc>
              <a:spcBef>
                <a:spcPts val="0"/>
              </a:spcBef>
              <a:spcAft>
                <a:spcPts val="0"/>
              </a:spcAft>
              <a:buClr>
                <a:schemeClr val="dk2"/>
              </a:buClr>
              <a:buSzPts val="1900"/>
              <a:buNone/>
              <a:defRPr>
                <a:solidFill>
                  <a:schemeClr val="dk2"/>
                </a:solidFill>
              </a:defRPr>
            </a:lvl9pPr>
          </a:lstStyle>
          <a:p>
            <a:endParaRPr/>
          </a:p>
        </p:txBody>
      </p:sp>
      <p:sp>
        <p:nvSpPr>
          <p:cNvPr id="644" name="Google Shape;644;p36"/>
          <p:cNvSpPr txBox="1">
            <a:spLocks noGrp="1"/>
          </p:cNvSpPr>
          <p:nvPr>
            <p:ph type="subTitle" idx="3"/>
          </p:nvPr>
        </p:nvSpPr>
        <p:spPr>
          <a:xfrm>
            <a:off x="153367" y="5158750"/>
            <a:ext cx="4614300" cy="10671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latin typeface="Sora ExtraLight"/>
                <a:ea typeface="Sora ExtraLight"/>
                <a:cs typeface="Sora ExtraLight"/>
                <a:sym typeface="Sora ExtraLight"/>
              </a:defRPr>
            </a:lvl1pPr>
            <a:lvl2pPr lvl="1">
              <a:spcBef>
                <a:spcPts val="1300"/>
              </a:spcBef>
              <a:spcAft>
                <a:spcPts val="0"/>
              </a:spcAft>
              <a:buClr>
                <a:schemeClr val="dk2"/>
              </a:buClr>
              <a:buSzPts val="1900"/>
              <a:buNone/>
              <a:defRPr>
                <a:solidFill>
                  <a:schemeClr val="dk2"/>
                </a:solidFill>
              </a:defRPr>
            </a:lvl2pPr>
            <a:lvl3pPr lvl="2">
              <a:spcBef>
                <a:spcPts val="0"/>
              </a:spcBef>
              <a:spcAft>
                <a:spcPts val="0"/>
              </a:spcAft>
              <a:buClr>
                <a:schemeClr val="dk2"/>
              </a:buClr>
              <a:buSzPts val="1900"/>
              <a:buNone/>
              <a:defRPr>
                <a:solidFill>
                  <a:schemeClr val="dk2"/>
                </a:solidFill>
              </a:defRPr>
            </a:lvl3pPr>
            <a:lvl4pPr lvl="3">
              <a:spcBef>
                <a:spcPts val="0"/>
              </a:spcBef>
              <a:spcAft>
                <a:spcPts val="0"/>
              </a:spcAft>
              <a:buClr>
                <a:schemeClr val="dk2"/>
              </a:buClr>
              <a:buSzPts val="1900"/>
              <a:buNone/>
              <a:defRPr>
                <a:solidFill>
                  <a:schemeClr val="dk2"/>
                </a:solidFill>
              </a:defRPr>
            </a:lvl4pPr>
            <a:lvl5pPr lvl="4">
              <a:spcBef>
                <a:spcPts val="0"/>
              </a:spcBef>
              <a:spcAft>
                <a:spcPts val="0"/>
              </a:spcAft>
              <a:buClr>
                <a:schemeClr val="dk2"/>
              </a:buClr>
              <a:buSzPts val="1900"/>
              <a:buNone/>
              <a:defRPr>
                <a:solidFill>
                  <a:schemeClr val="dk2"/>
                </a:solidFill>
              </a:defRPr>
            </a:lvl5pPr>
            <a:lvl6pPr lvl="5">
              <a:spcBef>
                <a:spcPts val="0"/>
              </a:spcBef>
              <a:spcAft>
                <a:spcPts val="0"/>
              </a:spcAft>
              <a:buClr>
                <a:schemeClr val="dk2"/>
              </a:buClr>
              <a:buSzPts val="1900"/>
              <a:buNone/>
              <a:defRPr>
                <a:solidFill>
                  <a:schemeClr val="dk2"/>
                </a:solidFill>
              </a:defRPr>
            </a:lvl6pPr>
            <a:lvl7pPr lvl="6">
              <a:spcBef>
                <a:spcPts val="0"/>
              </a:spcBef>
              <a:spcAft>
                <a:spcPts val="0"/>
              </a:spcAft>
              <a:buClr>
                <a:schemeClr val="dk2"/>
              </a:buClr>
              <a:buSzPts val="1900"/>
              <a:buNone/>
              <a:defRPr>
                <a:solidFill>
                  <a:schemeClr val="dk2"/>
                </a:solidFill>
              </a:defRPr>
            </a:lvl7pPr>
            <a:lvl8pPr lvl="7">
              <a:spcBef>
                <a:spcPts val="0"/>
              </a:spcBef>
              <a:spcAft>
                <a:spcPts val="0"/>
              </a:spcAft>
              <a:buClr>
                <a:schemeClr val="dk2"/>
              </a:buClr>
              <a:buSzPts val="1900"/>
              <a:buNone/>
              <a:defRPr>
                <a:solidFill>
                  <a:schemeClr val="dk2"/>
                </a:solidFill>
              </a:defRPr>
            </a:lvl8pPr>
            <a:lvl9pPr lvl="8">
              <a:spcBef>
                <a:spcPts val="0"/>
              </a:spcBef>
              <a:spcAft>
                <a:spcPts val="0"/>
              </a:spcAft>
              <a:buClr>
                <a:schemeClr val="dk2"/>
              </a:buClr>
              <a:buSzPts val="1900"/>
              <a:buNone/>
              <a:defRPr>
                <a:solidFill>
                  <a:schemeClr val="dk2"/>
                </a:solidFill>
              </a:defRPr>
            </a:lvl9pPr>
          </a:lstStyle>
          <a:p>
            <a:endParaRPr/>
          </a:p>
        </p:txBody>
      </p:sp>
      <p:sp>
        <p:nvSpPr>
          <p:cNvPr id="645" name="Google Shape;645;p36"/>
          <p:cNvSpPr txBox="1">
            <a:spLocks noGrp="1"/>
          </p:cNvSpPr>
          <p:nvPr>
            <p:ph type="title"/>
          </p:nvPr>
        </p:nvSpPr>
        <p:spPr>
          <a:xfrm>
            <a:off x="4874733" y="2319167"/>
            <a:ext cx="3947700" cy="3168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latin typeface="IBM Plex Sans Medium"/>
                <a:ea typeface="IBM Plex Sans Medium"/>
                <a:cs typeface="IBM Plex Sans Medium"/>
                <a:sym typeface="IBM Plex Sans Medium"/>
              </a:defRPr>
            </a:lvl1pPr>
            <a:lvl2pPr lvl="1">
              <a:spcBef>
                <a:spcPts val="130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646" name="Google Shape;646;p36"/>
          <p:cNvSpPr txBox="1">
            <a:spLocks noGrp="1"/>
          </p:cNvSpPr>
          <p:nvPr>
            <p:ph type="title" idx="4"/>
          </p:nvPr>
        </p:nvSpPr>
        <p:spPr>
          <a:xfrm>
            <a:off x="4874733" y="3715704"/>
            <a:ext cx="3947700" cy="4515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latin typeface="IBM Plex Sans Medium"/>
                <a:ea typeface="IBM Plex Sans Medium"/>
                <a:cs typeface="IBM Plex Sans Medium"/>
                <a:sym typeface="IBM Plex Sans Medium"/>
              </a:defRPr>
            </a:lvl1pPr>
            <a:lvl2pPr lvl="1">
              <a:spcBef>
                <a:spcPts val="130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647" name="Google Shape;647;p36"/>
          <p:cNvSpPr txBox="1">
            <a:spLocks noGrp="1"/>
          </p:cNvSpPr>
          <p:nvPr>
            <p:ph type="title" idx="5"/>
          </p:nvPr>
        </p:nvSpPr>
        <p:spPr>
          <a:xfrm>
            <a:off x="4832567" y="5642633"/>
            <a:ext cx="1200900" cy="4515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latin typeface="IBM Plex Sans Medium"/>
                <a:ea typeface="IBM Plex Sans Medium"/>
                <a:cs typeface="IBM Plex Sans Medium"/>
                <a:sym typeface="IBM Plex Sans Medium"/>
              </a:defRPr>
            </a:lvl1pPr>
            <a:lvl2pPr lvl="1">
              <a:spcBef>
                <a:spcPts val="130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648" name="Google Shape;648;p36"/>
          <p:cNvSpPr txBox="1">
            <a:spLocks noGrp="1"/>
          </p:cNvSpPr>
          <p:nvPr>
            <p:ph type="title" idx="6"/>
          </p:nvPr>
        </p:nvSpPr>
        <p:spPr>
          <a:xfrm>
            <a:off x="153367" y="1439967"/>
            <a:ext cx="8073900" cy="6564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600"/>
              <a:buFont typeface="IBM Plex Sans Medium"/>
              <a:buNone/>
              <a:defRPr sz="1600">
                <a:solidFill>
                  <a:schemeClr val="dk2"/>
                </a:solidFill>
                <a:latin typeface="IBM Plex Sans Medium"/>
                <a:ea typeface="IBM Plex Sans Medium"/>
                <a:cs typeface="IBM Plex Sans Medium"/>
                <a:sym typeface="IBM Plex Sans Medium"/>
              </a:defRPr>
            </a:lvl9pPr>
          </a:lstStyle>
          <a:p>
            <a:endParaRPr/>
          </a:p>
        </p:txBody>
      </p:sp>
      <p:sp>
        <p:nvSpPr>
          <p:cNvPr id="649" name="Google Shape;649;p36"/>
          <p:cNvSpPr txBox="1">
            <a:spLocks noGrp="1"/>
          </p:cNvSpPr>
          <p:nvPr>
            <p:ph type="title" idx="7"/>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650" name="Google Shape;650;p36"/>
          <p:cNvSpPr txBox="1">
            <a:spLocks noGrp="1"/>
          </p:cNvSpPr>
          <p:nvPr>
            <p:ph type="title" idx="8"/>
          </p:nvPr>
        </p:nvSpPr>
        <p:spPr>
          <a:xfrm>
            <a:off x="153367" y="630987"/>
            <a:ext cx="8073900" cy="7695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solidFill>
                  <a:schemeClr val="dk2"/>
                </a:solidFill>
              </a:defRPr>
            </a:lvl1pPr>
            <a:lvl2pPr lvl="1">
              <a:lnSpc>
                <a:spcPct val="115000"/>
              </a:lnSpc>
              <a:spcBef>
                <a:spcPts val="0"/>
              </a:spcBef>
              <a:spcAft>
                <a:spcPts val="0"/>
              </a:spcAft>
              <a:buNone/>
              <a:defRPr sz="4800">
                <a:solidFill>
                  <a:schemeClr val="dk2"/>
                </a:solidFill>
              </a:defRPr>
            </a:lvl2pPr>
            <a:lvl3pPr lvl="2">
              <a:lnSpc>
                <a:spcPct val="115000"/>
              </a:lnSpc>
              <a:spcBef>
                <a:spcPts val="0"/>
              </a:spcBef>
              <a:spcAft>
                <a:spcPts val="0"/>
              </a:spcAft>
              <a:buNone/>
              <a:defRPr sz="4800">
                <a:solidFill>
                  <a:schemeClr val="dk2"/>
                </a:solidFill>
              </a:defRPr>
            </a:lvl3pPr>
            <a:lvl4pPr lvl="3">
              <a:lnSpc>
                <a:spcPct val="115000"/>
              </a:lnSpc>
              <a:spcBef>
                <a:spcPts val="0"/>
              </a:spcBef>
              <a:spcAft>
                <a:spcPts val="0"/>
              </a:spcAft>
              <a:buNone/>
              <a:defRPr sz="4800">
                <a:solidFill>
                  <a:schemeClr val="dk2"/>
                </a:solidFill>
              </a:defRPr>
            </a:lvl4pPr>
            <a:lvl5pPr lvl="4">
              <a:lnSpc>
                <a:spcPct val="115000"/>
              </a:lnSpc>
              <a:spcBef>
                <a:spcPts val="0"/>
              </a:spcBef>
              <a:spcAft>
                <a:spcPts val="0"/>
              </a:spcAft>
              <a:buNone/>
              <a:defRPr sz="4800">
                <a:solidFill>
                  <a:schemeClr val="dk2"/>
                </a:solidFill>
              </a:defRPr>
            </a:lvl5pPr>
            <a:lvl6pPr lvl="5">
              <a:lnSpc>
                <a:spcPct val="115000"/>
              </a:lnSpc>
              <a:spcBef>
                <a:spcPts val="0"/>
              </a:spcBef>
              <a:spcAft>
                <a:spcPts val="0"/>
              </a:spcAft>
              <a:buNone/>
              <a:defRPr sz="4800">
                <a:solidFill>
                  <a:schemeClr val="dk2"/>
                </a:solidFill>
              </a:defRPr>
            </a:lvl6pPr>
            <a:lvl7pPr lvl="6">
              <a:lnSpc>
                <a:spcPct val="115000"/>
              </a:lnSpc>
              <a:spcBef>
                <a:spcPts val="0"/>
              </a:spcBef>
              <a:spcAft>
                <a:spcPts val="0"/>
              </a:spcAft>
              <a:buNone/>
              <a:defRPr sz="4800">
                <a:solidFill>
                  <a:schemeClr val="dk2"/>
                </a:solidFill>
              </a:defRPr>
            </a:lvl7pPr>
            <a:lvl8pPr lvl="7">
              <a:lnSpc>
                <a:spcPct val="115000"/>
              </a:lnSpc>
              <a:spcBef>
                <a:spcPts val="0"/>
              </a:spcBef>
              <a:spcAft>
                <a:spcPts val="0"/>
              </a:spcAft>
              <a:buNone/>
              <a:defRPr sz="4800">
                <a:solidFill>
                  <a:schemeClr val="dk2"/>
                </a:solidFill>
              </a:defRPr>
            </a:lvl8pPr>
            <a:lvl9pPr lvl="8">
              <a:lnSpc>
                <a:spcPct val="115000"/>
              </a:lnSpc>
              <a:spcBef>
                <a:spcPts val="0"/>
              </a:spcBef>
              <a:spcAft>
                <a:spcPts val="0"/>
              </a:spcAft>
              <a:buNone/>
              <a:defRPr sz="4800">
                <a:solidFill>
                  <a:schemeClr val="dk2"/>
                </a:solidFill>
              </a:defRPr>
            </a:lvl9pPr>
          </a:lstStyle>
          <a:p>
            <a:endParaRPr/>
          </a:p>
        </p:txBody>
      </p:sp>
      <p:sp>
        <p:nvSpPr>
          <p:cNvPr id="651" name="Google Shape;651;p36"/>
          <p:cNvSpPr txBox="1">
            <a:spLocks noGrp="1"/>
          </p:cNvSpPr>
          <p:nvPr>
            <p:ph type="title" idx="9"/>
          </p:nvPr>
        </p:nvSpPr>
        <p:spPr>
          <a:xfrm>
            <a:off x="153367" y="4841950"/>
            <a:ext cx="4614300" cy="316800"/>
          </a:xfrm>
          <a:prstGeom prst="rect">
            <a:avLst/>
          </a:prstGeom>
        </p:spPr>
        <p:txBody>
          <a:bodyPr spcFirstLastPara="1" wrap="square" lIns="121900" tIns="0" rIns="0" bIns="0" anchor="t" anchorCtr="0">
            <a:noAutofit/>
          </a:bodyPr>
          <a:lstStyle>
            <a:lvl1pPr lvl="0">
              <a:spcBef>
                <a:spcPts val="0"/>
              </a:spcBef>
              <a:spcAft>
                <a:spcPts val="0"/>
              </a:spcAft>
              <a:buNone/>
              <a:defRPr sz="1300">
                <a:solidFill>
                  <a:schemeClr val="dk2"/>
                </a:solidFill>
                <a:latin typeface="IBM Plex Sans Medium"/>
                <a:ea typeface="IBM Plex Sans Medium"/>
                <a:cs typeface="IBM Plex Sans Medium"/>
                <a:sym typeface="IBM Plex Sans Medium"/>
              </a:defRPr>
            </a:lvl1pPr>
            <a:lvl2pPr lvl="1">
              <a:spcBef>
                <a:spcPts val="130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652" name="Google Shape;652;p36"/>
          <p:cNvSpPr txBox="1">
            <a:spLocks noGrp="1"/>
          </p:cNvSpPr>
          <p:nvPr>
            <p:ph type="subTitle" idx="13"/>
          </p:nvPr>
        </p:nvSpPr>
        <p:spPr>
          <a:xfrm>
            <a:off x="9002200" y="3465467"/>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3" name="Google Shape;653;p36"/>
          <p:cNvSpPr txBox="1">
            <a:spLocks noGrp="1"/>
          </p:cNvSpPr>
          <p:nvPr>
            <p:ph type="subTitle" idx="14"/>
          </p:nvPr>
        </p:nvSpPr>
        <p:spPr>
          <a:xfrm>
            <a:off x="9002200" y="3883170"/>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4" name="Google Shape;654;p36"/>
          <p:cNvSpPr txBox="1">
            <a:spLocks noGrp="1"/>
          </p:cNvSpPr>
          <p:nvPr>
            <p:ph type="subTitle" idx="15"/>
          </p:nvPr>
        </p:nvSpPr>
        <p:spPr>
          <a:xfrm>
            <a:off x="9002200" y="4300873"/>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5" name="Google Shape;655;p36"/>
          <p:cNvSpPr txBox="1">
            <a:spLocks noGrp="1"/>
          </p:cNvSpPr>
          <p:nvPr>
            <p:ph type="subTitle" idx="16"/>
          </p:nvPr>
        </p:nvSpPr>
        <p:spPr>
          <a:xfrm>
            <a:off x="9002200" y="4718577"/>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6" name="Google Shape;656;p36"/>
          <p:cNvSpPr txBox="1">
            <a:spLocks noGrp="1"/>
          </p:cNvSpPr>
          <p:nvPr>
            <p:ph type="subTitle" idx="17"/>
          </p:nvPr>
        </p:nvSpPr>
        <p:spPr>
          <a:xfrm>
            <a:off x="9002200" y="5136280"/>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7" name="Google Shape;657;p36"/>
          <p:cNvSpPr txBox="1">
            <a:spLocks noGrp="1"/>
          </p:cNvSpPr>
          <p:nvPr>
            <p:ph type="subTitle" idx="18"/>
          </p:nvPr>
        </p:nvSpPr>
        <p:spPr>
          <a:xfrm>
            <a:off x="9002200" y="5553983"/>
            <a:ext cx="3021600" cy="3729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accent5"/>
                </a:solidFill>
                <a:latin typeface="Sora ExtraLight"/>
                <a:ea typeface="Sora ExtraLight"/>
                <a:cs typeface="Sora ExtraLight"/>
                <a:sym typeface="Sora ExtraLight"/>
              </a:defRPr>
            </a:lvl1pPr>
            <a:lvl2pPr lvl="1">
              <a:spcBef>
                <a:spcPts val="1300"/>
              </a:spcBef>
              <a:spcAft>
                <a:spcPts val="0"/>
              </a:spcAft>
              <a:buClr>
                <a:schemeClr val="accent5"/>
              </a:buClr>
              <a:buSzPts val="1900"/>
              <a:buNone/>
              <a:defRPr>
                <a:solidFill>
                  <a:schemeClr val="accent5"/>
                </a:solidFill>
              </a:defRPr>
            </a:lvl2pPr>
            <a:lvl3pPr lvl="2">
              <a:spcBef>
                <a:spcPts val="0"/>
              </a:spcBef>
              <a:spcAft>
                <a:spcPts val="0"/>
              </a:spcAft>
              <a:buClr>
                <a:schemeClr val="accent5"/>
              </a:buClr>
              <a:buSzPts val="1900"/>
              <a:buNone/>
              <a:defRPr>
                <a:solidFill>
                  <a:schemeClr val="accent5"/>
                </a:solidFill>
              </a:defRPr>
            </a:lvl3pPr>
            <a:lvl4pPr lvl="3">
              <a:spcBef>
                <a:spcPts val="0"/>
              </a:spcBef>
              <a:spcAft>
                <a:spcPts val="0"/>
              </a:spcAft>
              <a:buClr>
                <a:schemeClr val="accent5"/>
              </a:buClr>
              <a:buSzPts val="1900"/>
              <a:buNone/>
              <a:defRPr>
                <a:solidFill>
                  <a:schemeClr val="accent5"/>
                </a:solidFill>
              </a:defRPr>
            </a:lvl4pPr>
            <a:lvl5pPr lvl="4">
              <a:spcBef>
                <a:spcPts val="0"/>
              </a:spcBef>
              <a:spcAft>
                <a:spcPts val="0"/>
              </a:spcAft>
              <a:buClr>
                <a:schemeClr val="accent5"/>
              </a:buClr>
              <a:buSzPts val="1900"/>
              <a:buNone/>
              <a:defRPr>
                <a:solidFill>
                  <a:schemeClr val="accent5"/>
                </a:solidFill>
              </a:defRPr>
            </a:lvl5pPr>
            <a:lvl6pPr lvl="5">
              <a:spcBef>
                <a:spcPts val="0"/>
              </a:spcBef>
              <a:spcAft>
                <a:spcPts val="0"/>
              </a:spcAft>
              <a:buClr>
                <a:schemeClr val="accent5"/>
              </a:buClr>
              <a:buSzPts val="1900"/>
              <a:buNone/>
              <a:defRPr>
                <a:solidFill>
                  <a:schemeClr val="accent5"/>
                </a:solidFill>
              </a:defRPr>
            </a:lvl6pPr>
            <a:lvl7pPr lvl="6">
              <a:spcBef>
                <a:spcPts val="0"/>
              </a:spcBef>
              <a:spcAft>
                <a:spcPts val="0"/>
              </a:spcAft>
              <a:buClr>
                <a:schemeClr val="accent5"/>
              </a:buClr>
              <a:buSzPts val="1900"/>
              <a:buNone/>
              <a:defRPr>
                <a:solidFill>
                  <a:schemeClr val="accent5"/>
                </a:solidFill>
              </a:defRPr>
            </a:lvl7pPr>
            <a:lvl8pPr lvl="7">
              <a:spcBef>
                <a:spcPts val="0"/>
              </a:spcBef>
              <a:spcAft>
                <a:spcPts val="0"/>
              </a:spcAft>
              <a:buClr>
                <a:schemeClr val="accent5"/>
              </a:buClr>
              <a:buSzPts val="1900"/>
              <a:buNone/>
              <a:defRPr>
                <a:solidFill>
                  <a:schemeClr val="accent5"/>
                </a:solidFill>
              </a:defRPr>
            </a:lvl8pPr>
            <a:lvl9pPr lvl="8">
              <a:spcBef>
                <a:spcPts val="0"/>
              </a:spcBef>
              <a:spcAft>
                <a:spcPts val="0"/>
              </a:spcAft>
              <a:buClr>
                <a:schemeClr val="accent5"/>
              </a:buClr>
              <a:buSzPts val="1900"/>
              <a:buNone/>
              <a:defRPr>
                <a:solidFill>
                  <a:schemeClr val="accent5"/>
                </a:solidFill>
              </a:defRPr>
            </a:lvl9pPr>
          </a:lstStyle>
          <a:p>
            <a:endParaRPr/>
          </a:p>
        </p:txBody>
      </p:sp>
      <p:sp>
        <p:nvSpPr>
          <p:cNvPr id="658" name="Google Shape;658;p36"/>
          <p:cNvSpPr txBox="1">
            <a:spLocks noGrp="1"/>
          </p:cNvSpPr>
          <p:nvPr>
            <p:ph type="title" idx="19"/>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659"/>
        <p:cNvGrpSpPr/>
        <p:nvPr/>
      </p:nvGrpSpPr>
      <p:grpSpPr>
        <a:xfrm>
          <a:off x="0" y="0"/>
          <a:ext cx="0" cy="0"/>
          <a:chOff x="0" y="0"/>
          <a:chExt cx="0" cy="0"/>
        </a:xfrm>
      </p:grpSpPr>
      <p:sp>
        <p:nvSpPr>
          <p:cNvPr id="660" name="Google Shape;660;p37"/>
          <p:cNvSpPr/>
          <p:nvPr/>
        </p:nvSpPr>
        <p:spPr>
          <a:xfrm rot="-8100000" flipH="1">
            <a:off x="6256937" y="1286759"/>
            <a:ext cx="6457723" cy="3307138"/>
          </a:xfrm>
          <a:prstGeom prst="flowChartConnector">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661" name="Google Shape;661;p37"/>
          <p:cNvSpPr/>
          <p:nvPr/>
        </p:nvSpPr>
        <p:spPr>
          <a:xfrm rot="10800000" flipH="1">
            <a:off x="6235590" y="4450417"/>
            <a:ext cx="5956494" cy="2246968"/>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662" name="Google Shape;662;p37"/>
          <p:cNvSpPr>
            <a:spLocks noGrp="1"/>
          </p:cNvSpPr>
          <p:nvPr>
            <p:ph type="pic" idx="2"/>
          </p:nvPr>
        </p:nvSpPr>
        <p:spPr>
          <a:xfrm>
            <a:off x="7276667" y="0"/>
            <a:ext cx="4915200" cy="6858000"/>
          </a:xfrm>
          <a:prstGeom prst="rect">
            <a:avLst/>
          </a:prstGeom>
          <a:noFill/>
          <a:ln>
            <a:noFill/>
          </a:ln>
        </p:spPr>
      </p:sp>
      <p:sp>
        <p:nvSpPr>
          <p:cNvPr id="663" name="Google Shape;663;p37"/>
          <p:cNvSpPr txBox="1">
            <a:spLocks noGrp="1"/>
          </p:cNvSpPr>
          <p:nvPr>
            <p:ph type="body" idx="1"/>
          </p:nvPr>
        </p:nvSpPr>
        <p:spPr>
          <a:xfrm>
            <a:off x="153367" y="2324833"/>
            <a:ext cx="2792100" cy="3819600"/>
          </a:xfrm>
          <a:prstGeom prst="rect">
            <a:avLst/>
          </a:prstGeom>
        </p:spPr>
        <p:txBody>
          <a:bodyPr spcFirstLastPara="1" wrap="square" lIns="121900" tIns="121900" rIns="121900" bIns="121900" anchor="t" anchorCtr="0">
            <a:noAutofit/>
          </a:bodyPr>
          <a:lstStyle>
            <a:lvl1pPr marL="457200" lvl="0" indent="-311150">
              <a:spcBef>
                <a:spcPts val="0"/>
              </a:spcBef>
              <a:spcAft>
                <a:spcPts val="0"/>
              </a:spcAft>
              <a:buSzPts val="1300"/>
              <a:buFont typeface="Sora Light"/>
              <a:buChar char="●"/>
              <a:defRPr sz="1300">
                <a:latin typeface="Sora Light"/>
                <a:ea typeface="Sora Light"/>
                <a:cs typeface="Sora Light"/>
                <a:sym typeface="Sora Light"/>
              </a:defRPr>
            </a:lvl1pPr>
            <a:lvl2pPr marL="914400" lvl="1" indent="-311150">
              <a:spcBef>
                <a:spcPts val="1100"/>
              </a:spcBef>
              <a:spcAft>
                <a:spcPts val="0"/>
              </a:spcAft>
              <a:buSzPts val="1300"/>
              <a:buFont typeface="Sora Light"/>
              <a:buChar char="○"/>
              <a:defRPr sz="1300">
                <a:latin typeface="Sora Light"/>
                <a:ea typeface="Sora Light"/>
                <a:cs typeface="Sora Light"/>
                <a:sym typeface="Sora Light"/>
              </a:defRPr>
            </a:lvl2pPr>
            <a:lvl3pPr marL="1371600" lvl="2" indent="-311150">
              <a:spcBef>
                <a:spcPts val="1100"/>
              </a:spcBef>
              <a:spcAft>
                <a:spcPts val="0"/>
              </a:spcAft>
              <a:buSzPts val="1300"/>
              <a:buFont typeface="Sora Light"/>
              <a:buChar char="■"/>
              <a:defRPr sz="1300">
                <a:latin typeface="Sora Light"/>
                <a:ea typeface="Sora Light"/>
                <a:cs typeface="Sora Light"/>
                <a:sym typeface="Sora Light"/>
              </a:defRPr>
            </a:lvl3pPr>
            <a:lvl4pPr marL="1828800" lvl="3" indent="-311150">
              <a:spcBef>
                <a:spcPts val="1100"/>
              </a:spcBef>
              <a:spcAft>
                <a:spcPts val="0"/>
              </a:spcAft>
              <a:buSzPts val="1300"/>
              <a:buFont typeface="Sora Light"/>
              <a:buChar char="●"/>
              <a:defRPr sz="1300">
                <a:latin typeface="Sora Light"/>
                <a:ea typeface="Sora Light"/>
                <a:cs typeface="Sora Light"/>
                <a:sym typeface="Sora Light"/>
              </a:defRPr>
            </a:lvl4pPr>
            <a:lvl5pPr marL="2286000" lvl="4" indent="-311150">
              <a:spcBef>
                <a:spcPts val="1100"/>
              </a:spcBef>
              <a:spcAft>
                <a:spcPts val="0"/>
              </a:spcAft>
              <a:buSzPts val="1300"/>
              <a:buFont typeface="Sora Light"/>
              <a:buChar char="○"/>
              <a:defRPr sz="1300">
                <a:latin typeface="Sora Light"/>
                <a:ea typeface="Sora Light"/>
                <a:cs typeface="Sora Light"/>
                <a:sym typeface="Sora Light"/>
              </a:defRPr>
            </a:lvl5pPr>
            <a:lvl6pPr marL="2743200" lvl="5" indent="-311150">
              <a:spcBef>
                <a:spcPts val="1100"/>
              </a:spcBef>
              <a:spcAft>
                <a:spcPts val="0"/>
              </a:spcAft>
              <a:buSzPts val="1300"/>
              <a:buFont typeface="Sora Light"/>
              <a:buChar char="■"/>
              <a:defRPr sz="1300">
                <a:latin typeface="Sora Light"/>
                <a:ea typeface="Sora Light"/>
                <a:cs typeface="Sora Light"/>
                <a:sym typeface="Sora Light"/>
              </a:defRPr>
            </a:lvl6pPr>
            <a:lvl7pPr marL="3200400" lvl="6" indent="-311150">
              <a:spcBef>
                <a:spcPts val="1100"/>
              </a:spcBef>
              <a:spcAft>
                <a:spcPts val="0"/>
              </a:spcAft>
              <a:buSzPts val="1300"/>
              <a:buFont typeface="Sora Light"/>
              <a:buChar char="●"/>
              <a:defRPr sz="1300">
                <a:latin typeface="Sora Light"/>
                <a:ea typeface="Sora Light"/>
                <a:cs typeface="Sora Light"/>
                <a:sym typeface="Sora Light"/>
              </a:defRPr>
            </a:lvl7pPr>
            <a:lvl8pPr marL="3657600" lvl="7" indent="-311150">
              <a:spcBef>
                <a:spcPts val="1100"/>
              </a:spcBef>
              <a:spcAft>
                <a:spcPts val="0"/>
              </a:spcAft>
              <a:buSzPts val="1300"/>
              <a:buFont typeface="Sora Light"/>
              <a:buChar char="○"/>
              <a:defRPr sz="1300">
                <a:latin typeface="Sora Light"/>
                <a:ea typeface="Sora Light"/>
                <a:cs typeface="Sora Light"/>
                <a:sym typeface="Sora Light"/>
              </a:defRPr>
            </a:lvl8pPr>
            <a:lvl9pPr marL="4114800" lvl="8" indent="-311150">
              <a:spcBef>
                <a:spcPts val="1100"/>
              </a:spcBef>
              <a:spcAft>
                <a:spcPts val="1100"/>
              </a:spcAft>
              <a:buSzPts val="1300"/>
              <a:buFont typeface="Sora Light"/>
              <a:buChar char="■"/>
              <a:defRPr sz="1300">
                <a:latin typeface="Sora Light"/>
                <a:ea typeface="Sora Light"/>
                <a:cs typeface="Sora Light"/>
                <a:sym typeface="Sora Light"/>
              </a:defRPr>
            </a:lvl9pPr>
          </a:lstStyle>
          <a:p>
            <a:endParaRPr/>
          </a:p>
        </p:txBody>
      </p:sp>
      <p:sp>
        <p:nvSpPr>
          <p:cNvPr id="664" name="Google Shape;664;p37"/>
          <p:cNvSpPr txBox="1">
            <a:spLocks noGrp="1"/>
          </p:cNvSpPr>
          <p:nvPr>
            <p:ph type="body" idx="3"/>
          </p:nvPr>
        </p:nvSpPr>
        <p:spPr>
          <a:xfrm>
            <a:off x="3035467" y="2324833"/>
            <a:ext cx="3873300" cy="3819600"/>
          </a:xfrm>
          <a:prstGeom prst="rect">
            <a:avLst/>
          </a:prstGeom>
        </p:spPr>
        <p:txBody>
          <a:bodyPr spcFirstLastPara="1" wrap="square" lIns="121900" tIns="121900" rIns="121900" bIns="121900" anchor="t" anchorCtr="0">
            <a:noAutofit/>
          </a:bodyPr>
          <a:lstStyle>
            <a:lvl1pPr marL="457200" lvl="0" indent="-311150">
              <a:lnSpc>
                <a:spcPct val="115000"/>
              </a:lnSpc>
              <a:spcBef>
                <a:spcPts val="0"/>
              </a:spcBef>
              <a:spcAft>
                <a:spcPts val="0"/>
              </a:spcAft>
              <a:buClr>
                <a:schemeClr val="lt1"/>
              </a:buClr>
              <a:buSzPts val="1300"/>
              <a:buFont typeface="Sora Light"/>
              <a:buChar char="●"/>
              <a:defRPr sz="1300">
                <a:latin typeface="Sora Light"/>
                <a:ea typeface="Sora Light"/>
                <a:cs typeface="Sora Light"/>
                <a:sym typeface="Sora Light"/>
              </a:defRPr>
            </a:lvl1pPr>
            <a:lvl2pPr marL="914400" lvl="1"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2pPr>
            <a:lvl3pPr marL="1371600" lvl="2"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3pPr>
            <a:lvl4pPr marL="1828800" lvl="3"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4pPr>
            <a:lvl5pPr marL="2286000" lvl="4"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5pPr>
            <a:lvl6pPr marL="2743200" lvl="5"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6pPr>
            <a:lvl7pPr marL="3200400" lvl="6"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7pPr>
            <a:lvl8pPr marL="3657600" lvl="7" indent="-311150">
              <a:lnSpc>
                <a:spcPct val="115000"/>
              </a:lnSpc>
              <a:spcBef>
                <a:spcPts val="1100"/>
              </a:spcBef>
              <a:spcAft>
                <a:spcPts val="0"/>
              </a:spcAft>
              <a:buClr>
                <a:schemeClr val="lt1"/>
              </a:buClr>
              <a:buSzPts val="1300"/>
              <a:buFont typeface="Sora Light"/>
              <a:buChar char="○"/>
              <a:defRPr sz="1300">
                <a:latin typeface="Sora Light"/>
                <a:ea typeface="Sora Light"/>
                <a:cs typeface="Sora Light"/>
                <a:sym typeface="Sora Light"/>
              </a:defRPr>
            </a:lvl8pPr>
            <a:lvl9pPr marL="4114800" lvl="8" indent="-311150">
              <a:lnSpc>
                <a:spcPct val="115000"/>
              </a:lnSpc>
              <a:spcBef>
                <a:spcPts val="1100"/>
              </a:spcBef>
              <a:spcAft>
                <a:spcPts val="1100"/>
              </a:spcAft>
              <a:buClr>
                <a:schemeClr val="lt1"/>
              </a:buClr>
              <a:buSzPts val="1300"/>
              <a:buFont typeface="Sora Light"/>
              <a:buChar char="■"/>
              <a:defRPr sz="1300">
                <a:latin typeface="Sora Light"/>
                <a:ea typeface="Sora Light"/>
                <a:cs typeface="Sora Light"/>
                <a:sym typeface="Sora Light"/>
              </a:defRPr>
            </a:lvl9pPr>
          </a:lstStyle>
          <a:p>
            <a:endParaRPr/>
          </a:p>
        </p:txBody>
      </p:sp>
      <p:sp>
        <p:nvSpPr>
          <p:cNvPr id="665" name="Google Shape;665;p37"/>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2pPr>
            <a:lvl3pPr lvl="2">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3pPr>
            <a:lvl4pPr lvl="3">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4pPr>
            <a:lvl5pPr lvl="4">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5pPr>
            <a:lvl6pPr lvl="5">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6pPr>
            <a:lvl7pPr lvl="6">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7pPr>
            <a:lvl8pPr lvl="7">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8pPr>
            <a:lvl9pPr lvl="8">
              <a:spcBef>
                <a:spcPts val="0"/>
              </a:spcBef>
              <a:spcAft>
                <a:spcPts val="0"/>
              </a:spcAft>
              <a:buClr>
                <a:schemeClr val="accent5"/>
              </a:buClr>
              <a:buSzPts val="1200"/>
              <a:buFont typeface="Sora"/>
              <a:buNone/>
              <a:defRPr sz="1200">
                <a:solidFill>
                  <a:schemeClr val="accent5"/>
                </a:solidFill>
                <a:latin typeface="Sora"/>
                <a:ea typeface="Sora"/>
                <a:cs typeface="Sora"/>
                <a:sym typeface="Sora"/>
              </a:defRPr>
            </a:lvl9pPr>
          </a:lstStyle>
          <a:p>
            <a:endParaRPr/>
          </a:p>
        </p:txBody>
      </p:sp>
      <p:sp>
        <p:nvSpPr>
          <p:cNvPr id="666" name="Google Shape;666;p37"/>
          <p:cNvSpPr txBox="1">
            <a:spLocks noGrp="1"/>
          </p:cNvSpPr>
          <p:nvPr>
            <p:ph type="title" idx="4"/>
          </p:nvPr>
        </p:nvSpPr>
        <p:spPr>
          <a:xfrm>
            <a:off x="153367" y="670367"/>
            <a:ext cx="6834000" cy="16008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667" name="Google Shape;667;p37"/>
          <p:cNvSpPr txBox="1">
            <a:spLocks noGrp="1"/>
          </p:cNvSpPr>
          <p:nvPr>
            <p:ph type="title" idx="5"/>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accent5"/>
                </a:solidFill>
                <a:latin typeface="Sora"/>
                <a:ea typeface="Sora"/>
                <a:cs typeface="Sora"/>
                <a:sym typeface="Sora"/>
              </a:defRPr>
            </a:lvl1pPr>
            <a:lvl2pPr lvl="1">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1200"/>
              <a:buFont typeface="Sora"/>
              <a:buNone/>
              <a:defRPr sz="12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668"/>
        <p:cNvGrpSpPr/>
        <p:nvPr/>
      </p:nvGrpSpPr>
      <p:grpSpPr>
        <a:xfrm>
          <a:off x="0" y="0"/>
          <a:ext cx="0" cy="0"/>
          <a:chOff x="0" y="0"/>
          <a:chExt cx="0" cy="0"/>
        </a:xfrm>
      </p:grpSpPr>
      <p:grpSp>
        <p:nvGrpSpPr>
          <p:cNvPr id="669" name="Google Shape;669;p38"/>
          <p:cNvGrpSpPr/>
          <p:nvPr/>
        </p:nvGrpSpPr>
        <p:grpSpPr>
          <a:xfrm>
            <a:off x="10272244" y="1382124"/>
            <a:ext cx="1919894" cy="4312527"/>
            <a:chOff x="461225" y="3249175"/>
            <a:chExt cx="1110600" cy="2221578"/>
          </a:xfrm>
        </p:grpSpPr>
        <p:grpSp>
          <p:nvGrpSpPr>
            <p:cNvPr id="670" name="Google Shape;670;p38"/>
            <p:cNvGrpSpPr/>
            <p:nvPr/>
          </p:nvGrpSpPr>
          <p:grpSpPr>
            <a:xfrm>
              <a:off x="831422" y="3249175"/>
              <a:ext cx="740403" cy="2221578"/>
              <a:chOff x="831422" y="3249175"/>
              <a:chExt cx="740403" cy="2221578"/>
            </a:xfrm>
          </p:grpSpPr>
          <p:sp>
            <p:nvSpPr>
              <p:cNvPr id="671" name="Google Shape;671;p38"/>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72" name="Google Shape;672;p38"/>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73" name="Google Shape;673;p3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grpSp>
        <p:grpSp>
          <p:nvGrpSpPr>
            <p:cNvPr id="674" name="Google Shape;674;p38"/>
            <p:cNvGrpSpPr/>
            <p:nvPr/>
          </p:nvGrpSpPr>
          <p:grpSpPr>
            <a:xfrm>
              <a:off x="461225" y="3619500"/>
              <a:ext cx="1110600" cy="370200"/>
              <a:chOff x="461225" y="3249175"/>
              <a:chExt cx="1110600" cy="370200"/>
            </a:xfrm>
          </p:grpSpPr>
          <p:sp>
            <p:nvSpPr>
              <p:cNvPr id="675" name="Google Shape;675;p38"/>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76" name="Google Shape;676;p3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77" name="Google Shape;677;p3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grpSp>
        <p:grpSp>
          <p:nvGrpSpPr>
            <p:cNvPr id="678" name="Google Shape;678;p38"/>
            <p:cNvGrpSpPr/>
            <p:nvPr/>
          </p:nvGrpSpPr>
          <p:grpSpPr>
            <a:xfrm>
              <a:off x="461225" y="3989700"/>
              <a:ext cx="1110600" cy="1110726"/>
              <a:chOff x="461225" y="3249175"/>
              <a:chExt cx="1110600" cy="1110726"/>
            </a:xfrm>
          </p:grpSpPr>
          <p:sp>
            <p:nvSpPr>
              <p:cNvPr id="679" name="Google Shape;679;p38"/>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80" name="Google Shape;680;p3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81" name="Google Shape;681;p3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grpSp>
        <p:grpSp>
          <p:nvGrpSpPr>
            <p:cNvPr id="682" name="Google Shape;682;p38"/>
            <p:cNvGrpSpPr/>
            <p:nvPr/>
          </p:nvGrpSpPr>
          <p:grpSpPr>
            <a:xfrm>
              <a:off x="831422" y="4360025"/>
              <a:ext cx="370203" cy="740520"/>
              <a:chOff x="831422" y="3249175"/>
              <a:chExt cx="370203" cy="740520"/>
            </a:xfrm>
          </p:grpSpPr>
          <p:sp>
            <p:nvSpPr>
              <p:cNvPr id="683" name="Google Shape;683;p38"/>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sp>
            <p:nvSpPr>
              <p:cNvPr id="684" name="Google Shape;684;p3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ExtraLight"/>
                  <a:ea typeface="Sora ExtraLight"/>
                  <a:cs typeface="Sora ExtraLight"/>
                  <a:sym typeface="Sora ExtraLight"/>
                </a:endParaRPr>
              </a:p>
            </p:txBody>
          </p:sp>
        </p:grpSp>
      </p:grpSp>
      <p:sp>
        <p:nvSpPr>
          <p:cNvPr id="685" name="Google Shape;685;p38"/>
          <p:cNvSpPr/>
          <p:nvPr/>
        </p:nvSpPr>
        <p:spPr>
          <a:xfrm>
            <a:off x="9859000" y="-10800"/>
            <a:ext cx="2346275" cy="3588944"/>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86" name="Google Shape;686;p38"/>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687" name="Google Shape;687;p38"/>
          <p:cNvSpPr txBox="1">
            <a:spLocks noGrp="1"/>
          </p:cNvSpPr>
          <p:nvPr>
            <p:ph type="title" idx="2"/>
          </p:nvPr>
        </p:nvSpPr>
        <p:spPr>
          <a:xfrm>
            <a:off x="153367" y="670367"/>
            <a:ext cx="8073900" cy="1121100"/>
          </a:xfrm>
          <a:prstGeom prst="rect">
            <a:avLst/>
          </a:prstGeom>
        </p:spPr>
        <p:txBody>
          <a:bodyPr spcFirstLastPara="1" wrap="square" lIns="121900" tIns="121900" rIns="121900" bIns="121900" anchor="t" anchorCtr="0">
            <a:spAutoFit/>
          </a:bodyPr>
          <a:lstStyle>
            <a:lvl1pPr lvl="0">
              <a:lnSpc>
                <a:spcPct val="90000"/>
              </a:lnSpc>
              <a:spcBef>
                <a:spcPts val="0"/>
              </a:spcBef>
              <a:spcAft>
                <a:spcPts val="0"/>
              </a:spcAft>
              <a:buNone/>
              <a:defRPr sz="4800">
                <a:solidFill>
                  <a:schemeClr val="dk2"/>
                </a:solidFill>
              </a:defRPr>
            </a:lvl1pPr>
            <a:lvl2pPr lvl="1">
              <a:lnSpc>
                <a:spcPct val="115000"/>
              </a:lnSpc>
              <a:spcBef>
                <a:spcPts val="0"/>
              </a:spcBef>
              <a:spcAft>
                <a:spcPts val="0"/>
              </a:spcAft>
              <a:buNone/>
              <a:defRPr sz="4800">
                <a:solidFill>
                  <a:schemeClr val="dk2"/>
                </a:solidFill>
              </a:defRPr>
            </a:lvl2pPr>
            <a:lvl3pPr lvl="2">
              <a:lnSpc>
                <a:spcPct val="115000"/>
              </a:lnSpc>
              <a:spcBef>
                <a:spcPts val="0"/>
              </a:spcBef>
              <a:spcAft>
                <a:spcPts val="0"/>
              </a:spcAft>
              <a:buNone/>
              <a:defRPr sz="4800">
                <a:solidFill>
                  <a:schemeClr val="dk2"/>
                </a:solidFill>
              </a:defRPr>
            </a:lvl3pPr>
            <a:lvl4pPr lvl="3">
              <a:lnSpc>
                <a:spcPct val="115000"/>
              </a:lnSpc>
              <a:spcBef>
                <a:spcPts val="0"/>
              </a:spcBef>
              <a:spcAft>
                <a:spcPts val="0"/>
              </a:spcAft>
              <a:buNone/>
              <a:defRPr sz="4800">
                <a:solidFill>
                  <a:schemeClr val="dk2"/>
                </a:solidFill>
              </a:defRPr>
            </a:lvl4pPr>
            <a:lvl5pPr lvl="4">
              <a:lnSpc>
                <a:spcPct val="115000"/>
              </a:lnSpc>
              <a:spcBef>
                <a:spcPts val="0"/>
              </a:spcBef>
              <a:spcAft>
                <a:spcPts val="0"/>
              </a:spcAft>
              <a:buNone/>
              <a:defRPr sz="4800">
                <a:solidFill>
                  <a:schemeClr val="dk2"/>
                </a:solidFill>
              </a:defRPr>
            </a:lvl5pPr>
            <a:lvl6pPr lvl="5">
              <a:lnSpc>
                <a:spcPct val="115000"/>
              </a:lnSpc>
              <a:spcBef>
                <a:spcPts val="0"/>
              </a:spcBef>
              <a:spcAft>
                <a:spcPts val="0"/>
              </a:spcAft>
              <a:buNone/>
              <a:defRPr sz="4800">
                <a:solidFill>
                  <a:schemeClr val="dk2"/>
                </a:solidFill>
              </a:defRPr>
            </a:lvl6pPr>
            <a:lvl7pPr lvl="6">
              <a:lnSpc>
                <a:spcPct val="115000"/>
              </a:lnSpc>
              <a:spcBef>
                <a:spcPts val="0"/>
              </a:spcBef>
              <a:spcAft>
                <a:spcPts val="0"/>
              </a:spcAft>
              <a:buNone/>
              <a:defRPr sz="4800">
                <a:solidFill>
                  <a:schemeClr val="dk2"/>
                </a:solidFill>
              </a:defRPr>
            </a:lvl7pPr>
            <a:lvl8pPr lvl="7">
              <a:lnSpc>
                <a:spcPct val="115000"/>
              </a:lnSpc>
              <a:spcBef>
                <a:spcPts val="0"/>
              </a:spcBef>
              <a:spcAft>
                <a:spcPts val="0"/>
              </a:spcAft>
              <a:buNone/>
              <a:defRPr sz="4800">
                <a:solidFill>
                  <a:schemeClr val="dk2"/>
                </a:solidFill>
              </a:defRPr>
            </a:lvl8pPr>
            <a:lvl9pPr lvl="8">
              <a:lnSpc>
                <a:spcPct val="115000"/>
              </a:lnSpc>
              <a:spcBef>
                <a:spcPts val="0"/>
              </a:spcBef>
              <a:spcAft>
                <a:spcPts val="0"/>
              </a:spcAft>
              <a:buNone/>
              <a:defRPr sz="4800">
                <a:solidFill>
                  <a:schemeClr val="dk2"/>
                </a:solidFill>
              </a:defRPr>
            </a:lvl9pPr>
          </a:lstStyle>
          <a:p>
            <a:endParaRPr/>
          </a:p>
        </p:txBody>
      </p:sp>
      <p:sp>
        <p:nvSpPr>
          <p:cNvPr id="688" name="Google Shape;688;p38"/>
          <p:cNvSpPr txBox="1">
            <a:spLocks noGrp="1"/>
          </p:cNvSpPr>
          <p:nvPr>
            <p:ph type="title" idx="3"/>
          </p:nvPr>
        </p:nvSpPr>
        <p:spPr>
          <a:xfrm>
            <a:off x="153367" y="2538800"/>
            <a:ext cx="2445900" cy="693600"/>
          </a:xfrm>
          <a:prstGeom prst="rect">
            <a:avLst/>
          </a:prstGeom>
        </p:spPr>
        <p:txBody>
          <a:bodyPr spcFirstLastPara="1" wrap="square" lIns="121900" tIns="0" rIns="121900" bIns="121900"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4000"/>
              <a:buNone/>
              <a:defRPr>
                <a:solidFill>
                  <a:schemeClr val="accent2"/>
                </a:solidFill>
              </a:defRPr>
            </a:lvl2pPr>
            <a:lvl3pPr lvl="2">
              <a:spcBef>
                <a:spcPts val="0"/>
              </a:spcBef>
              <a:spcAft>
                <a:spcPts val="0"/>
              </a:spcAft>
              <a:buClr>
                <a:schemeClr val="accent2"/>
              </a:buClr>
              <a:buSzPts val="4000"/>
              <a:buNone/>
              <a:defRPr>
                <a:solidFill>
                  <a:schemeClr val="accent2"/>
                </a:solidFill>
              </a:defRPr>
            </a:lvl3pPr>
            <a:lvl4pPr lvl="3">
              <a:spcBef>
                <a:spcPts val="0"/>
              </a:spcBef>
              <a:spcAft>
                <a:spcPts val="0"/>
              </a:spcAft>
              <a:buClr>
                <a:schemeClr val="accent2"/>
              </a:buClr>
              <a:buSzPts val="4000"/>
              <a:buNone/>
              <a:defRPr>
                <a:solidFill>
                  <a:schemeClr val="accent2"/>
                </a:solidFill>
              </a:defRPr>
            </a:lvl4pPr>
            <a:lvl5pPr lvl="4">
              <a:spcBef>
                <a:spcPts val="0"/>
              </a:spcBef>
              <a:spcAft>
                <a:spcPts val="0"/>
              </a:spcAft>
              <a:buClr>
                <a:schemeClr val="accent2"/>
              </a:buClr>
              <a:buSzPts val="4000"/>
              <a:buNone/>
              <a:defRPr>
                <a:solidFill>
                  <a:schemeClr val="accent2"/>
                </a:solidFill>
              </a:defRPr>
            </a:lvl5pPr>
            <a:lvl6pPr lvl="5">
              <a:spcBef>
                <a:spcPts val="0"/>
              </a:spcBef>
              <a:spcAft>
                <a:spcPts val="0"/>
              </a:spcAft>
              <a:buClr>
                <a:schemeClr val="accent2"/>
              </a:buClr>
              <a:buSzPts val="4000"/>
              <a:buNone/>
              <a:defRPr>
                <a:solidFill>
                  <a:schemeClr val="accent2"/>
                </a:solidFill>
              </a:defRPr>
            </a:lvl6pPr>
            <a:lvl7pPr lvl="6">
              <a:spcBef>
                <a:spcPts val="0"/>
              </a:spcBef>
              <a:spcAft>
                <a:spcPts val="0"/>
              </a:spcAft>
              <a:buClr>
                <a:schemeClr val="accent2"/>
              </a:buClr>
              <a:buSzPts val="4000"/>
              <a:buNone/>
              <a:defRPr>
                <a:solidFill>
                  <a:schemeClr val="accent2"/>
                </a:solidFill>
              </a:defRPr>
            </a:lvl7pPr>
            <a:lvl8pPr lvl="7">
              <a:spcBef>
                <a:spcPts val="0"/>
              </a:spcBef>
              <a:spcAft>
                <a:spcPts val="0"/>
              </a:spcAft>
              <a:buClr>
                <a:schemeClr val="accent2"/>
              </a:buClr>
              <a:buSzPts val="4000"/>
              <a:buNone/>
              <a:defRPr>
                <a:solidFill>
                  <a:schemeClr val="accent2"/>
                </a:solidFill>
              </a:defRPr>
            </a:lvl8pPr>
            <a:lvl9pPr lvl="8">
              <a:spcBef>
                <a:spcPts val="0"/>
              </a:spcBef>
              <a:spcAft>
                <a:spcPts val="0"/>
              </a:spcAft>
              <a:buClr>
                <a:schemeClr val="accent2"/>
              </a:buClr>
              <a:buSzPts val="4000"/>
              <a:buNone/>
              <a:defRPr>
                <a:solidFill>
                  <a:schemeClr val="accent2"/>
                </a:solidFill>
              </a:defRPr>
            </a:lvl9pPr>
          </a:lstStyle>
          <a:p>
            <a:endParaRPr/>
          </a:p>
        </p:txBody>
      </p:sp>
      <p:sp>
        <p:nvSpPr>
          <p:cNvPr id="689" name="Google Shape;689;p38"/>
          <p:cNvSpPr txBox="1">
            <a:spLocks noGrp="1"/>
          </p:cNvSpPr>
          <p:nvPr>
            <p:ph type="title" idx="4"/>
          </p:nvPr>
        </p:nvSpPr>
        <p:spPr>
          <a:xfrm>
            <a:off x="3512267" y="2538800"/>
            <a:ext cx="2445900" cy="693600"/>
          </a:xfrm>
          <a:prstGeom prst="rect">
            <a:avLst/>
          </a:prstGeom>
        </p:spPr>
        <p:txBody>
          <a:bodyPr spcFirstLastPara="1" wrap="square" lIns="121900" tIns="0" rIns="121900" bIns="121900"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690" name="Google Shape;690;p38"/>
          <p:cNvSpPr txBox="1">
            <a:spLocks noGrp="1"/>
          </p:cNvSpPr>
          <p:nvPr>
            <p:ph type="title" idx="5"/>
          </p:nvPr>
        </p:nvSpPr>
        <p:spPr>
          <a:xfrm>
            <a:off x="6892250" y="2538800"/>
            <a:ext cx="2445900" cy="693600"/>
          </a:xfrm>
          <a:prstGeom prst="rect">
            <a:avLst/>
          </a:prstGeom>
        </p:spPr>
        <p:txBody>
          <a:bodyPr spcFirstLastPara="1" wrap="square" lIns="121900" tIns="0" rIns="121900" bIns="121900"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4000"/>
              <a:buNone/>
              <a:defRPr>
                <a:solidFill>
                  <a:schemeClr val="accent6"/>
                </a:solidFill>
              </a:defRPr>
            </a:lvl2pPr>
            <a:lvl3pPr lvl="2">
              <a:spcBef>
                <a:spcPts val="0"/>
              </a:spcBef>
              <a:spcAft>
                <a:spcPts val="0"/>
              </a:spcAft>
              <a:buClr>
                <a:schemeClr val="accent6"/>
              </a:buClr>
              <a:buSzPts val="4000"/>
              <a:buNone/>
              <a:defRPr>
                <a:solidFill>
                  <a:schemeClr val="accent6"/>
                </a:solidFill>
              </a:defRPr>
            </a:lvl3pPr>
            <a:lvl4pPr lvl="3">
              <a:spcBef>
                <a:spcPts val="0"/>
              </a:spcBef>
              <a:spcAft>
                <a:spcPts val="0"/>
              </a:spcAft>
              <a:buClr>
                <a:schemeClr val="accent6"/>
              </a:buClr>
              <a:buSzPts val="4000"/>
              <a:buNone/>
              <a:defRPr>
                <a:solidFill>
                  <a:schemeClr val="accent6"/>
                </a:solidFill>
              </a:defRPr>
            </a:lvl4pPr>
            <a:lvl5pPr lvl="4">
              <a:spcBef>
                <a:spcPts val="0"/>
              </a:spcBef>
              <a:spcAft>
                <a:spcPts val="0"/>
              </a:spcAft>
              <a:buClr>
                <a:schemeClr val="accent6"/>
              </a:buClr>
              <a:buSzPts val="4000"/>
              <a:buNone/>
              <a:defRPr>
                <a:solidFill>
                  <a:schemeClr val="accent6"/>
                </a:solidFill>
              </a:defRPr>
            </a:lvl5pPr>
            <a:lvl6pPr lvl="5">
              <a:spcBef>
                <a:spcPts val="0"/>
              </a:spcBef>
              <a:spcAft>
                <a:spcPts val="0"/>
              </a:spcAft>
              <a:buClr>
                <a:schemeClr val="accent6"/>
              </a:buClr>
              <a:buSzPts val="4000"/>
              <a:buNone/>
              <a:defRPr>
                <a:solidFill>
                  <a:schemeClr val="accent6"/>
                </a:solidFill>
              </a:defRPr>
            </a:lvl6pPr>
            <a:lvl7pPr lvl="6">
              <a:spcBef>
                <a:spcPts val="0"/>
              </a:spcBef>
              <a:spcAft>
                <a:spcPts val="0"/>
              </a:spcAft>
              <a:buClr>
                <a:schemeClr val="accent6"/>
              </a:buClr>
              <a:buSzPts val="4000"/>
              <a:buNone/>
              <a:defRPr>
                <a:solidFill>
                  <a:schemeClr val="accent6"/>
                </a:solidFill>
              </a:defRPr>
            </a:lvl7pPr>
            <a:lvl8pPr lvl="7">
              <a:spcBef>
                <a:spcPts val="0"/>
              </a:spcBef>
              <a:spcAft>
                <a:spcPts val="0"/>
              </a:spcAft>
              <a:buClr>
                <a:schemeClr val="accent6"/>
              </a:buClr>
              <a:buSzPts val="4000"/>
              <a:buNone/>
              <a:defRPr>
                <a:solidFill>
                  <a:schemeClr val="accent6"/>
                </a:solidFill>
              </a:defRPr>
            </a:lvl8pPr>
            <a:lvl9pPr lvl="8">
              <a:spcBef>
                <a:spcPts val="0"/>
              </a:spcBef>
              <a:spcAft>
                <a:spcPts val="0"/>
              </a:spcAft>
              <a:buClr>
                <a:schemeClr val="accent6"/>
              </a:buClr>
              <a:buSzPts val="4000"/>
              <a:buNone/>
              <a:defRPr>
                <a:solidFill>
                  <a:schemeClr val="accent6"/>
                </a:solidFill>
              </a:defRPr>
            </a:lvl9pPr>
          </a:lstStyle>
          <a:p>
            <a:endParaRPr/>
          </a:p>
        </p:txBody>
      </p:sp>
      <p:sp>
        <p:nvSpPr>
          <p:cNvPr id="691" name="Google Shape;691;p38"/>
          <p:cNvSpPr txBox="1">
            <a:spLocks noGrp="1"/>
          </p:cNvSpPr>
          <p:nvPr>
            <p:ph type="body" idx="1"/>
          </p:nvPr>
        </p:nvSpPr>
        <p:spPr>
          <a:xfrm>
            <a:off x="153367" y="3316631"/>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2" name="Google Shape;692;p38"/>
          <p:cNvSpPr txBox="1">
            <a:spLocks noGrp="1"/>
          </p:cNvSpPr>
          <p:nvPr>
            <p:ph type="body" idx="6"/>
          </p:nvPr>
        </p:nvSpPr>
        <p:spPr>
          <a:xfrm>
            <a:off x="153367" y="4526898"/>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3" name="Google Shape;693;p38"/>
          <p:cNvSpPr txBox="1">
            <a:spLocks noGrp="1"/>
          </p:cNvSpPr>
          <p:nvPr>
            <p:ph type="body" idx="7"/>
          </p:nvPr>
        </p:nvSpPr>
        <p:spPr>
          <a:xfrm>
            <a:off x="3512267" y="3316631"/>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4" name="Google Shape;694;p38"/>
          <p:cNvSpPr txBox="1">
            <a:spLocks noGrp="1"/>
          </p:cNvSpPr>
          <p:nvPr>
            <p:ph type="body" idx="8"/>
          </p:nvPr>
        </p:nvSpPr>
        <p:spPr>
          <a:xfrm>
            <a:off x="3512267" y="4526898"/>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5" name="Google Shape;695;p38"/>
          <p:cNvSpPr txBox="1">
            <a:spLocks noGrp="1"/>
          </p:cNvSpPr>
          <p:nvPr>
            <p:ph type="body" idx="9"/>
          </p:nvPr>
        </p:nvSpPr>
        <p:spPr>
          <a:xfrm>
            <a:off x="6892250" y="3316631"/>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6" name="Google Shape;696;p38"/>
          <p:cNvSpPr txBox="1">
            <a:spLocks noGrp="1"/>
          </p:cNvSpPr>
          <p:nvPr>
            <p:ph type="body" idx="13"/>
          </p:nvPr>
        </p:nvSpPr>
        <p:spPr>
          <a:xfrm>
            <a:off x="6892250" y="4526898"/>
            <a:ext cx="2445900" cy="11865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1100"/>
              </a:spcBef>
              <a:spcAft>
                <a:spcPts val="110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697" name="Google Shape;697;p38"/>
          <p:cNvSpPr txBox="1">
            <a:spLocks noGrp="1"/>
          </p:cNvSpPr>
          <p:nvPr>
            <p:ph type="title" idx="14"/>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768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698"/>
        <p:cNvGrpSpPr/>
        <p:nvPr/>
      </p:nvGrpSpPr>
      <p:grpSpPr>
        <a:xfrm>
          <a:off x="0" y="0"/>
          <a:ext cx="0" cy="0"/>
          <a:chOff x="0" y="0"/>
          <a:chExt cx="0" cy="0"/>
        </a:xfrm>
      </p:grpSpPr>
      <p:grpSp>
        <p:nvGrpSpPr>
          <p:cNvPr id="699" name="Google Shape;699;p39"/>
          <p:cNvGrpSpPr/>
          <p:nvPr/>
        </p:nvGrpSpPr>
        <p:grpSpPr>
          <a:xfrm>
            <a:off x="0" y="675783"/>
            <a:ext cx="1240302" cy="3457480"/>
            <a:chOff x="0" y="506850"/>
            <a:chExt cx="930250" cy="2593175"/>
          </a:xfrm>
        </p:grpSpPr>
        <p:grpSp>
          <p:nvGrpSpPr>
            <p:cNvPr id="700" name="Google Shape;700;p39"/>
            <p:cNvGrpSpPr/>
            <p:nvPr/>
          </p:nvGrpSpPr>
          <p:grpSpPr>
            <a:xfrm>
              <a:off x="0" y="877050"/>
              <a:ext cx="930250" cy="2222975"/>
              <a:chOff x="1233650" y="2421900"/>
              <a:chExt cx="930250" cy="2222975"/>
            </a:xfrm>
          </p:grpSpPr>
          <p:grpSp>
            <p:nvGrpSpPr>
              <p:cNvPr id="701" name="Google Shape;701;p39"/>
              <p:cNvGrpSpPr/>
              <p:nvPr/>
            </p:nvGrpSpPr>
            <p:grpSpPr>
              <a:xfrm>
                <a:off x="1233650" y="2793625"/>
                <a:ext cx="560050" cy="1851250"/>
                <a:chOff x="1381975" y="3249175"/>
                <a:chExt cx="560050" cy="1851250"/>
              </a:xfrm>
            </p:grpSpPr>
            <p:sp>
              <p:nvSpPr>
                <p:cNvPr id="702" name="Google Shape;702;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03" name="Google Shape;703;p39"/>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704" name="Google Shape;704;p39"/>
                <p:cNvGrpSpPr/>
                <p:nvPr/>
              </p:nvGrpSpPr>
              <p:grpSpPr>
                <a:xfrm>
                  <a:off x="1381975" y="3989700"/>
                  <a:ext cx="560050" cy="1110725"/>
                  <a:chOff x="1381975" y="3249175"/>
                  <a:chExt cx="560050" cy="1110725"/>
                </a:xfrm>
              </p:grpSpPr>
              <p:sp>
                <p:nvSpPr>
                  <p:cNvPr id="705" name="Google Shape;705;p39"/>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06" name="Google Shape;706;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07" name="Google Shape;707;p39"/>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08" name="Google Shape;708;p39"/>
                <p:cNvGrpSpPr/>
                <p:nvPr/>
              </p:nvGrpSpPr>
              <p:grpSpPr>
                <a:xfrm>
                  <a:off x="1381975" y="4360025"/>
                  <a:ext cx="560050" cy="370200"/>
                  <a:chOff x="1381975" y="3249175"/>
                  <a:chExt cx="560050" cy="370200"/>
                </a:xfrm>
              </p:grpSpPr>
              <p:sp>
                <p:nvSpPr>
                  <p:cNvPr id="709" name="Google Shape;709;p39"/>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10" name="Google Shape;710;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711" name="Google Shape;711;p39"/>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712" name="Google Shape;712;p39"/>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713" name="Google Shape;713;p39"/>
          <p:cNvSpPr txBox="1">
            <a:spLocks noGrp="1"/>
          </p:cNvSpPr>
          <p:nvPr>
            <p:ph type="title"/>
          </p:nvPr>
        </p:nvSpPr>
        <p:spPr>
          <a:xfrm>
            <a:off x="50800" y="426200"/>
            <a:ext cx="2430900" cy="693600"/>
          </a:xfrm>
          <a:prstGeom prst="rect">
            <a:avLst/>
          </a:prstGeom>
        </p:spPr>
        <p:txBody>
          <a:bodyPr spcFirstLastPara="1" wrap="square" lIns="243825" tIns="121900" rIns="121900" bIns="121900" anchor="t" anchorCtr="0">
            <a:noAutofit/>
          </a:bodyPr>
          <a:lstStyle>
            <a:lvl1pPr lvl="0">
              <a:spcBef>
                <a:spcPts val="0"/>
              </a:spcBef>
              <a:spcAft>
                <a:spcPts val="0"/>
              </a:spcAft>
              <a:buNone/>
              <a:defRPr sz="21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solidFill>
                  <a:schemeClr val="accent3"/>
                </a:solidFill>
              </a:defRPr>
            </a:lvl2pPr>
            <a:lvl3pPr lvl="2">
              <a:lnSpc>
                <a:spcPct val="115000"/>
              </a:lnSpc>
              <a:spcBef>
                <a:spcPts val="0"/>
              </a:spcBef>
              <a:spcAft>
                <a:spcPts val="0"/>
              </a:spcAft>
              <a:buNone/>
              <a:defRPr sz="2400">
                <a:solidFill>
                  <a:schemeClr val="accent3"/>
                </a:solidFill>
              </a:defRPr>
            </a:lvl3pPr>
            <a:lvl4pPr lvl="3">
              <a:lnSpc>
                <a:spcPct val="115000"/>
              </a:lnSpc>
              <a:spcBef>
                <a:spcPts val="0"/>
              </a:spcBef>
              <a:spcAft>
                <a:spcPts val="0"/>
              </a:spcAft>
              <a:buNone/>
              <a:defRPr sz="2400">
                <a:solidFill>
                  <a:schemeClr val="accent3"/>
                </a:solidFill>
              </a:defRPr>
            </a:lvl4pPr>
            <a:lvl5pPr lvl="4">
              <a:lnSpc>
                <a:spcPct val="115000"/>
              </a:lnSpc>
              <a:spcBef>
                <a:spcPts val="0"/>
              </a:spcBef>
              <a:spcAft>
                <a:spcPts val="0"/>
              </a:spcAft>
              <a:buNone/>
              <a:defRPr sz="2400">
                <a:solidFill>
                  <a:schemeClr val="accent3"/>
                </a:solidFill>
              </a:defRPr>
            </a:lvl5pPr>
            <a:lvl6pPr lvl="5">
              <a:lnSpc>
                <a:spcPct val="115000"/>
              </a:lnSpc>
              <a:spcBef>
                <a:spcPts val="0"/>
              </a:spcBef>
              <a:spcAft>
                <a:spcPts val="0"/>
              </a:spcAft>
              <a:buNone/>
              <a:defRPr sz="2400">
                <a:solidFill>
                  <a:schemeClr val="accent3"/>
                </a:solidFill>
              </a:defRPr>
            </a:lvl6pPr>
            <a:lvl7pPr lvl="6">
              <a:lnSpc>
                <a:spcPct val="115000"/>
              </a:lnSpc>
              <a:spcBef>
                <a:spcPts val="0"/>
              </a:spcBef>
              <a:spcAft>
                <a:spcPts val="0"/>
              </a:spcAft>
              <a:buNone/>
              <a:defRPr sz="2400">
                <a:solidFill>
                  <a:schemeClr val="accent3"/>
                </a:solidFill>
              </a:defRPr>
            </a:lvl7pPr>
            <a:lvl8pPr lvl="7">
              <a:lnSpc>
                <a:spcPct val="115000"/>
              </a:lnSpc>
              <a:spcBef>
                <a:spcPts val="0"/>
              </a:spcBef>
              <a:spcAft>
                <a:spcPts val="0"/>
              </a:spcAft>
              <a:buNone/>
              <a:defRPr sz="2400">
                <a:solidFill>
                  <a:schemeClr val="accent3"/>
                </a:solidFill>
              </a:defRPr>
            </a:lvl8pPr>
            <a:lvl9pPr lvl="8">
              <a:lnSpc>
                <a:spcPct val="115000"/>
              </a:lnSpc>
              <a:spcBef>
                <a:spcPts val="0"/>
              </a:spcBef>
              <a:spcAft>
                <a:spcPts val="0"/>
              </a:spcAft>
              <a:buNone/>
              <a:defRPr sz="2400">
                <a:solidFill>
                  <a:schemeClr val="accent3"/>
                </a:solidFill>
              </a:defRPr>
            </a:lvl9pPr>
          </a:lstStyle>
          <a:p>
            <a:endParaRPr/>
          </a:p>
        </p:txBody>
      </p:sp>
      <p:sp>
        <p:nvSpPr>
          <p:cNvPr id="714" name="Google Shape;714;p39"/>
          <p:cNvSpPr txBox="1">
            <a:spLocks noGrp="1"/>
          </p:cNvSpPr>
          <p:nvPr>
            <p:ph type="subTitle" idx="1"/>
          </p:nvPr>
        </p:nvSpPr>
        <p:spPr>
          <a:xfrm>
            <a:off x="2901999" y="426400"/>
            <a:ext cx="5205600" cy="69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a:endParaRPr/>
          </a:p>
        </p:txBody>
      </p:sp>
      <p:sp>
        <p:nvSpPr>
          <p:cNvPr id="715" name="Google Shape;715;p39"/>
          <p:cNvSpPr txBox="1">
            <a:spLocks noGrp="1"/>
          </p:cNvSpPr>
          <p:nvPr>
            <p:ph type="subTitle" idx="2"/>
          </p:nvPr>
        </p:nvSpPr>
        <p:spPr>
          <a:xfrm>
            <a:off x="3923000" y="2503600"/>
            <a:ext cx="2085900" cy="60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9pPr>
          </a:lstStyle>
          <a:p>
            <a:endParaRPr/>
          </a:p>
        </p:txBody>
      </p:sp>
      <p:sp>
        <p:nvSpPr>
          <p:cNvPr id="716" name="Google Shape;716;p39"/>
          <p:cNvSpPr txBox="1">
            <a:spLocks noGrp="1"/>
          </p:cNvSpPr>
          <p:nvPr>
            <p:ph type="subTitle" idx="3"/>
          </p:nvPr>
        </p:nvSpPr>
        <p:spPr>
          <a:xfrm>
            <a:off x="1438600" y="3107200"/>
            <a:ext cx="2085900" cy="21933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717" name="Google Shape;717;p39"/>
          <p:cNvSpPr txBox="1">
            <a:spLocks noGrp="1"/>
          </p:cNvSpPr>
          <p:nvPr>
            <p:ph type="subTitle" idx="4"/>
          </p:nvPr>
        </p:nvSpPr>
        <p:spPr>
          <a:xfrm>
            <a:off x="6398192" y="2503600"/>
            <a:ext cx="2085900" cy="60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9pPr>
          </a:lstStyle>
          <a:p>
            <a:endParaRPr/>
          </a:p>
        </p:txBody>
      </p:sp>
      <p:sp>
        <p:nvSpPr>
          <p:cNvPr id="718" name="Google Shape;718;p39"/>
          <p:cNvSpPr txBox="1">
            <a:spLocks noGrp="1"/>
          </p:cNvSpPr>
          <p:nvPr>
            <p:ph type="subTitle" idx="5"/>
          </p:nvPr>
        </p:nvSpPr>
        <p:spPr>
          <a:xfrm>
            <a:off x="3923010" y="3107200"/>
            <a:ext cx="2085900" cy="21933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719" name="Google Shape;719;p39"/>
          <p:cNvSpPr txBox="1">
            <a:spLocks noGrp="1"/>
          </p:cNvSpPr>
          <p:nvPr>
            <p:ph type="subTitle" idx="6"/>
          </p:nvPr>
        </p:nvSpPr>
        <p:spPr>
          <a:xfrm>
            <a:off x="8895442" y="2503600"/>
            <a:ext cx="2085900" cy="60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9pPr>
          </a:lstStyle>
          <a:p>
            <a:endParaRPr/>
          </a:p>
        </p:txBody>
      </p:sp>
      <p:sp>
        <p:nvSpPr>
          <p:cNvPr id="720" name="Google Shape;720;p39"/>
          <p:cNvSpPr txBox="1">
            <a:spLocks noGrp="1"/>
          </p:cNvSpPr>
          <p:nvPr>
            <p:ph type="subTitle" idx="7"/>
          </p:nvPr>
        </p:nvSpPr>
        <p:spPr>
          <a:xfrm>
            <a:off x="6398196" y="3107200"/>
            <a:ext cx="2085900" cy="21933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grpSp>
        <p:nvGrpSpPr>
          <p:cNvPr id="721" name="Google Shape;721;p39"/>
          <p:cNvGrpSpPr/>
          <p:nvPr/>
        </p:nvGrpSpPr>
        <p:grpSpPr>
          <a:xfrm rot="5400000">
            <a:off x="9842176" y="-1118239"/>
            <a:ext cx="1240302" cy="3455614"/>
            <a:chOff x="0" y="508250"/>
            <a:chExt cx="930250" cy="2591775"/>
          </a:xfrm>
        </p:grpSpPr>
        <p:grpSp>
          <p:nvGrpSpPr>
            <p:cNvPr id="722" name="Google Shape;722;p39"/>
            <p:cNvGrpSpPr/>
            <p:nvPr/>
          </p:nvGrpSpPr>
          <p:grpSpPr>
            <a:xfrm>
              <a:off x="0" y="877050"/>
              <a:ext cx="930250" cy="2222975"/>
              <a:chOff x="1233650" y="2421900"/>
              <a:chExt cx="930250" cy="2222975"/>
            </a:xfrm>
          </p:grpSpPr>
          <p:grpSp>
            <p:nvGrpSpPr>
              <p:cNvPr id="723" name="Google Shape;723;p39"/>
              <p:cNvGrpSpPr/>
              <p:nvPr/>
            </p:nvGrpSpPr>
            <p:grpSpPr>
              <a:xfrm>
                <a:off x="1233650" y="2793625"/>
                <a:ext cx="930250" cy="1851250"/>
                <a:chOff x="1381975" y="3249175"/>
                <a:chExt cx="930250" cy="1851250"/>
              </a:xfrm>
            </p:grpSpPr>
            <p:grpSp>
              <p:nvGrpSpPr>
                <p:cNvPr id="724" name="Google Shape;724;p39"/>
                <p:cNvGrpSpPr/>
                <p:nvPr/>
              </p:nvGrpSpPr>
              <p:grpSpPr>
                <a:xfrm>
                  <a:off x="1571825" y="3249175"/>
                  <a:ext cx="740400" cy="370200"/>
                  <a:chOff x="1571825" y="3249175"/>
                  <a:chExt cx="740400" cy="370200"/>
                </a:xfrm>
              </p:grpSpPr>
              <p:sp>
                <p:nvSpPr>
                  <p:cNvPr id="725" name="Google Shape;725;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26" name="Google Shape;726;p39"/>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727" name="Google Shape;727;p39"/>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nvGrpSpPr>
                <p:cNvPr id="728" name="Google Shape;728;p39"/>
                <p:cNvGrpSpPr/>
                <p:nvPr/>
              </p:nvGrpSpPr>
              <p:grpSpPr>
                <a:xfrm>
                  <a:off x="1381975" y="3989700"/>
                  <a:ext cx="560050" cy="1110725"/>
                  <a:chOff x="1381975" y="3249175"/>
                  <a:chExt cx="560050" cy="1110725"/>
                </a:xfrm>
              </p:grpSpPr>
              <p:sp>
                <p:nvSpPr>
                  <p:cNvPr id="729" name="Google Shape;729;p39"/>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30" name="Google Shape;730;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31" name="Google Shape;731;p39"/>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32" name="Google Shape;732;p39"/>
                <p:cNvGrpSpPr/>
                <p:nvPr/>
              </p:nvGrpSpPr>
              <p:grpSpPr>
                <a:xfrm>
                  <a:off x="1381975" y="4360025"/>
                  <a:ext cx="560050" cy="370200"/>
                  <a:chOff x="1381975" y="3249175"/>
                  <a:chExt cx="560050" cy="370200"/>
                </a:xfrm>
              </p:grpSpPr>
              <p:sp>
                <p:nvSpPr>
                  <p:cNvPr id="733" name="Google Shape;733;p39"/>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34" name="Google Shape;734;p3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735" name="Google Shape;735;p39"/>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736" name="Google Shape;736;p39"/>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737" name="Google Shape;737;p39"/>
          <p:cNvSpPr txBox="1">
            <a:spLocks noGrp="1"/>
          </p:cNvSpPr>
          <p:nvPr>
            <p:ph type="subTitle" idx="8"/>
          </p:nvPr>
        </p:nvSpPr>
        <p:spPr>
          <a:xfrm>
            <a:off x="8895439" y="3107200"/>
            <a:ext cx="2085900" cy="2193300"/>
          </a:xfrm>
          <a:prstGeom prst="rect">
            <a:avLst/>
          </a:prstGeom>
        </p:spPr>
        <p:txBody>
          <a:bodyPr spcFirstLastPara="1" wrap="square" lIns="121900" tIns="121900" rIns="121900" bIns="121900" anchor="t" anchorCtr="0">
            <a:noAutofit/>
          </a:bodyPr>
          <a:lstStyle>
            <a:lvl1pPr lvl="0">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2pPr>
            <a:lvl3pPr lvl="2"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3pPr>
            <a:lvl4pPr lvl="3"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4pPr>
            <a:lvl5pPr lvl="4"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5pPr>
            <a:lvl6pPr lvl="5"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6pPr>
            <a:lvl7pPr lvl="6"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7pPr>
            <a:lvl8pPr lvl="7"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8pPr>
            <a:lvl9pPr lvl="8" algn="ctr">
              <a:spcBef>
                <a:spcPts val="0"/>
              </a:spcBef>
              <a:spcAft>
                <a:spcPts val="0"/>
              </a:spcAft>
              <a:buClr>
                <a:schemeClr val="dk2"/>
              </a:buClr>
              <a:buSzPts val="1300"/>
              <a:buFont typeface="Sora"/>
              <a:buNone/>
              <a:defRPr sz="1300">
                <a:solidFill>
                  <a:schemeClr val="dk2"/>
                </a:solidFill>
                <a:latin typeface="Sora"/>
                <a:ea typeface="Sora"/>
                <a:cs typeface="Sora"/>
                <a:sym typeface="Sora"/>
              </a:defRPr>
            </a:lvl9pPr>
          </a:lstStyle>
          <a:p>
            <a:endParaRPr/>
          </a:p>
        </p:txBody>
      </p:sp>
      <p:sp>
        <p:nvSpPr>
          <p:cNvPr id="738" name="Google Shape;738;p39"/>
          <p:cNvSpPr txBox="1">
            <a:spLocks noGrp="1"/>
          </p:cNvSpPr>
          <p:nvPr>
            <p:ph type="title" idx="9"/>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cxnSp>
        <p:nvCxnSpPr>
          <p:cNvPr id="739" name="Google Shape;739;p39"/>
          <p:cNvCxnSpPr/>
          <p:nvPr/>
        </p:nvCxnSpPr>
        <p:spPr>
          <a:xfrm>
            <a:off x="2487800" y="523600"/>
            <a:ext cx="0" cy="520500"/>
          </a:xfrm>
          <a:prstGeom prst="straightConnector1">
            <a:avLst/>
          </a:prstGeom>
          <a:noFill/>
          <a:ln w="25400" cap="flat" cmpd="sng">
            <a:solidFill>
              <a:schemeClr val="accent3"/>
            </a:solidFill>
            <a:prstDash val="solid"/>
            <a:round/>
            <a:headEnd type="none" w="med" len="med"/>
            <a:tailEnd type="none" w="med" len="med"/>
          </a:ln>
        </p:spPr>
      </p:cxnSp>
      <p:sp>
        <p:nvSpPr>
          <p:cNvPr id="740" name="Google Shape;740;p39"/>
          <p:cNvSpPr/>
          <p:nvPr/>
        </p:nvSpPr>
        <p:spPr>
          <a:xfrm rot="5400000">
            <a:off x="11698483" y="1229750"/>
            <a:ext cx="493500" cy="4935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41" name="Google Shape;741;p39"/>
          <p:cNvSpPr/>
          <p:nvPr/>
        </p:nvSpPr>
        <p:spPr>
          <a:xfrm rot="5400000">
            <a:off x="11698483" y="1723350"/>
            <a:ext cx="493500" cy="4935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42" name="Google Shape;742;p39"/>
          <p:cNvSpPr txBox="1">
            <a:spLocks noGrp="1"/>
          </p:cNvSpPr>
          <p:nvPr>
            <p:ph type="subTitle" idx="13"/>
          </p:nvPr>
        </p:nvSpPr>
        <p:spPr>
          <a:xfrm>
            <a:off x="1438583" y="2503600"/>
            <a:ext cx="2085900" cy="60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2100"/>
              <a:buFont typeface="IBM Plex Sans"/>
              <a:buNone/>
              <a:defRPr sz="2100">
                <a:solidFill>
                  <a:schemeClr val="dk2"/>
                </a:solidFill>
                <a:latin typeface="IBM Plex Sans"/>
                <a:ea typeface="IBM Plex Sans"/>
                <a:cs typeface="IBM Plex Sans"/>
                <a:sym typeface="IBM Plex Sans"/>
              </a:defRPr>
            </a:lvl9pPr>
          </a:lstStyle>
          <a:p>
            <a:endParaRPr/>
          </a:p>
        </p:txBody>
      </p:sp>
      <p:sp>
        <p:nvSpPr>
          <p:cNvPr id="743" name="Google Shape;743;p39"/>
          <p:cNvSpPr txBox="1">
            <a:spLocks noGrp="1"/>
          </p:cNvSpPr>
          <p:nvPr>
            <p:ph type="title" idx="14"/>
          </p:nvPr>
        </p:nvSpPr>
        <p:spPr>
          <a:xfrm>
            <a:off x="4646000" y="1837167"/>
            <a:ext cx="630900" cy="520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accent3"/>
              </a:buClr>
              <a:buSzPts val="2400"/>
              <a:buFont typeface="IBM Plex Sans"/>
              <a:buNone/>
              <a:defRPr sz="2400">
                <a:solidFill>
                  <a:schemeClr val="accent3"/>
                </a:solidFill>
              </a:defRPr>
            </a:lvl1pPr>
            <a:lvl2pPr lvl="1" algn="ctr">
              <a:spcBef>
                <a:spcPts val="0"/>
              </a:spcBef>
              <a:spcAft>
                <a:spcPts val="0"/>
              </a:spcAft>
              <a:buClr>
                <a:schemeClr val="accent3"/>
              </a:buClr>
              <a:buSzPts val="4000"/>
              <a:buNone/>
              <a:defRPr>
                <a:solidFill>
                  <a:schemeClr val="accent3"/>
                </a:solidFill>
              </a:defRPr>
            </a:lvl2pPr>
            <a:lvl3pPr lvl="2" algn="ctr">
              <a:spcBef>
                <a:spcPts val="0"/>
              </a:spcBef>
              <a:spcAft>
                <a:spcPts val="0"/>
              </a:spcAft>
              <a:buClr>
                <a:schemeClr val="accent3"/>
              </a:buClr>
              <a:buSzPts val="4000"/>
              <a:buNone/>
              <a:defRPr>
                <a:solidFill>
                  <a:schemeClr val="accent3"/>
                </a:solidFill>
              </a:defRPr>
            </a:lvl3pPr>
            <a:lvl4pPr lvl="3" algn="ctr">
              <a:spcBef>
                <a:spcPts val="0"/>
              </a:spcBef>
              <a:spcAft>
                <a:spcPts val="0"/>
              </a:spcAft>
              <a:buClr>
                <a:schemeClr val="accent3"/>
              </a:buClr>
              <a:buSzPts val="4000"/>
              <a:buNone/>
              <a:defRPr>
                <a:solidFill>
                  <a:schemeClr val="accent3"/>
                </a:solidFill>
              </a:defRPr>
            </a:lvl4pPr>
            <a:lvl5pPr lvl="4" algn="ctr">
              <a:spcBef>
                <a:spcPts val="0"/>
              </a:spcBef>
              <a:spcAft>
                <a:spcPts val="0"/>
              </a:spcAft>
              <a:buClr>
                <a:schemeClr val="accent3"/>
              </a:buClr>
              <a:buSzPts val="4000"/>
              <a:buNone/>
              <a:defRPr>
                <a:solidFill>
                  <a:schemeClr val="accent3"/>
                </a:solidFill>
              </a:defRPr>
            </a:lvl5pPr>
            <a:lvl6pPr lvl="5" algn="ctr">
              <a:spcBef>
                <a:spcPts val="0"/>
              </a:spcBef>
              <a:spcAft>
                <a:spcPts val="0"/>
              </a:spcAft>
              <a:buClr>
                <a:schemeClr val="accent3"/>
              </a:buClr>
              <a:buSzPts val="4000"/>
              <a:buNone/>
              <a:defRPr>
                <a:solidFill>
                  <a:schemeClr val="accent3"/>
                </a:solidFill>
              </a:defRPr>
            </a:lvl6pPr>
            <a:lvl7pPr lvl="6" algn="ctr">
              <a:spcBef>
                <a:spcPts val="0"/>
              </a:spcBef>
              <a:spcAft>
                <a:spcPts val="0"/>
              </a:spcAft>
              <a:buClr>
                <a:schemeClr val="accent3"/>
              </a:buClr>
              <a:buSzPts val="4000"/>
              <a:buNone/>
              <a:defRPr>
                <a:solidFill>
                  <a:schemeClr val="accent3"/>
                </a:solidFill>
              </a:defRPr>
            </a:lvl7pPr>
            <a:lvl8pPr lvl="7" algn="ctr">
              <a:spcBef>
                <a:spcPts val="0"/>
              </a:spcBef>
              <a:spcAft>
                <a:spcPts val="0"/>
              </a:spcAft>
              <a:buClr>
                <a:schemeClr val="accent3"/>
              </a:buClr>
              <a:buSzPts val="4000"/>
              <a:buNone/>
              <a:defRPr>
                <a:solidFill>
                  <a:schemeClr val="accent3"/>
                </a:solidFill>
              </a:defRPr>
            </a:lvl8pPr>
            <a:lvl9pPr lvl="8" algn="ctr">
              <a:spcBef>
                <a:spcPts val="0"/>
              </a:spcBef>
              <a:spcAft>
                <a:spcPts val="0"/>
              </a:spcAft>
              <a:buClr>
                <a:schemeClr val="accent3"/>
              </a:buClr>
              <a:buSzPts val="4000"/>
              <a:buNone/>
              <a:defRPr>
                <a:solidFill>
                  <a:schemeClr val="accent3"/>
                </a:solidFill>
              </a:defRPr>
            </a:lvl9pPr>
          </a:lstStyle>
          <a:p>
            <a:endParaRPr/>
          </a:p>
        </p:txBody>
      </p:sp>
      <p:sp>
        <p:nvSpPr>
          <p:cNvPr id="744" name="Google Shape;744;p39"/>
          <p:cNvSpPr txBox="1">
            <a:spLocks noGrp="1"/>
          </p:cNvSpPr>
          <p:nvPr>
            <p:ph type="title" idx="15"/>
          </p:nvPr>
        </p:nvSpPr>
        <p:spPr>
          <a:xfrm>
            <a:off x="9605600" y="1881600"/>
            <a:ext cx="630900" cy="520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2400"/>
              <a:buFont typeface="IBM Plex Sans"/>
              <a:buNone/>
              <a:defRPr sz="2400" b="1"/>
            </a:lvl1pPr>
            <a:lvl2pPr lvl="1" algn="ctr">
              <a:spcBef>
                <a:spcPts val="0"/>
              </a:spcBef>
              <a:spcAft>
                <a:spcPts val="0"/>
              </a:spcAft>
              <a:buClr>
                <a:schemeClr val="lt1"/>
              </a:buClr>
              <a:buSzPts val="4000"/>
              <a:buNone/>
              <a:defRPr b="1">
                <a:solidFill>
                  <a:schemeClr val="lt1"/>
                </a:solidFill>
              </a:defRPr>
            </a:lvl2pPr>
            <a:lvl3pPr lvl="2" algn="ctr">
              <a:spcBef>
                <a:spcPts val="0"/>
              </a:spcBef>
              <a:spcAft>
                <a:spcPts val="0"/>
              </a:spcAft>
              <a:buClr>
                <a:schemeClr val="lt1"/>
              </a:buClr>
              <a:buSzPts val="4000"/>
              <a:buNone/>
              <a:defRPr b="1">
                <a:solidFill>
                  <a:schemeClr val="lt1"/>
                </a:solidFill>
              </a:defRPr>
            </a:lvl3pPr>
            <a:lvl4pPr lvl="3" algn="ctr">
              <a:spcBef>
                <a:spcPts val="0"/>
              </a:spcBef>
              <a:spcAft>
                <a:spcPts val="0"/>
              </a:spcAft>
              <a:buClr>
                <a:schemeClr val="lt1"/>
              </a:buClr>
              <a:buSzPts val="4000"/>
              <a:buNone/>
              <a:defRPr b="1">
                <a:solidFill>
                  <a:schemeClr val="lt1"/>
                </a:solidFill>
              </a:defRPr>
            </a:lvl4pPr>
            <a:lvl5pPr lvl="4" algn="ctr">
              <a:spcBef>
                <a:spcPts val="0"/>
              </a:spcBef>
              <a:spcAft>
                <a:spcPts val="0"/>
              </a:spcAft>
              <a:buClr>
                <a:schemeClr val="lt1"/>
              </a:buClr>
              <a:buSzPts val="4000"/>
              <a:buNone/>
              <a:defRPr b="1">
                <a:solidFill>
                  <a:schemeClr val="lt1"/>
                </a:solidFill>
              </a:defRPr>
            </a:lvl5pPr>
            <a:lvl6pPr lvl="5" algn="ctr">
              <a:spcBef>
                <a:spcPts val="0"/>
              </a:spcBef>
              <a:spcAft>
                <a:spcPts val="0"/>
              </a:spcAft>
              <a:buClr>
                <a:schemeClr val="lt1"/>
              </a:buClr>
              <a:buSzPts val="4000"/>
              <a:buNone/>
              <a:defRPr b="1">
                <a:solidFill>
                  <a:schemeClr val="lt1"/>
                </a:solidFill>
              </a:defRPr>
            </a:lvl6pPr>
            <a:lvl7pPr lvl="6" algn="ctr">
              <a:spcBef>
                <a:spcPts val="0"/>
              </a:spcBef>
              <a:spcAft>
                <a:spcPts val="0"/>
              </a:spcAft>
              <a:buClr>
                <a:schemeClr val="lt1"/>
              </a:buClr>
              <a:buSzPts val="4000"/>
              <a:buNone/>
              <a:defRPr b="1">
                <a:solidFill>
                  <a:schemeClr val="lt1"/>
                </a:solidFill>
              </a:defRPr>
            </a:lvl7pPr>
            <a:lvl8pPr lvl="7" algn="ctr">
              <a:spcBef>
                <a:spcPts val="0"/>
              </a:spcBef>
              <a:spcAft>
                <a:spcPts val="0"/>
              </a:spcAft>
              <a:buClr>
                <a:schemeClr val="lt1"/>
              </a:buClr>
              <a:buSzPts val="4000"/>
              <a:buNone/>
              <a:defRPr b="1">
                <a:solidFill>
                  <a:schemeClr val="lt1"/>
                </a:solidFill>
              </a:defRPr>
            </a:lvl8pPr>
            <a:lvl9pPr lvl="8" algn="ctr">
              <a:spcBef>
                <a:spcPts val="0"/>
              </a:spcBef>
              <a:spcAft>
                <a:spcPts val="0"/>
              </a:spcAft>
              <a:buClr>
                <a:schemeClr val="lt1"/>
              </a:buClr>
              <a:buSzPts val="4000"/>
              <a:buNone/>
              <a:defRPr b="1">
                <a:solidFill>
                  <a:schemeClr val="lt1"/>
                </a:solidFill>
              </a:defRPr>
            </a:lvl9pPr>
          </a:lstStyle>
          <a:p>
            <a:endParaRPr/>
          </a:p>
        </p:txBody>
      </p:sp>
      <p:sp>
        <p:nvSpPr>
          <p:cNvPr id="745" name="Google Shape;745;p39"/>
          <p:cNvSpPr txBox="1">
            <a:spLocks noGrp="1"/>
          </p:cNvSpPr>
          <p:nvPr>
            <p:ph type="title" idx="16"/>
          </p:nvPr>
        </p:nvSpPr>
        <p:spPr>
          <a:xfrm>
            <a:off x="7125800" y="1881600"/>
            <a:ext cx="630900" cy="520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accent3"/>
              </a:buClr>
              <a:buSzPts val="2400"/>
              <a:buFont typeface="IBM Plex Sans"/>
              <a:buNone/>
              <a:defRPr sz="2400">
                <a:solidFill>
                  <a:schemeClr val="accent3"/>
                </a:solidFill>
              </a:defRPr>
            </a:lvl1pPr>
            <a:lvl2pPr lvl="1" algn="ctr">
              <a:spcBef>
                <a:spcPts val="0"/>
              </a:spcBef>
              <a:spcAft>
                <a:spcPts val="0"/>
              </a:spcAft>
              <a:buClr>
                <a:schemeClr val="accent3"/>
              </a:buClr>
              <a:buSzPts val="4000"/>
              <a:buNone/>
              <a:defRPr>
                <a:solidFill>
                  <a:schemeClr val="accent3"/>
                </a:solidFill>
              </a:defRPr>
            </a:lvl2pPr>
            <a:lvl3pPr lvl="2" algn="ctr">
              <a:spcBef>
                <a:spcPts val="0"/>
              </a:spcBef>
              <a:spcAft>
                <a:spcPts val="0"/>
              </a:spcAft>
              <a:buClr>
                <a:schemeClr val="accent3"/>
              </a:buClr>
              <a:buSzPts val="4000"/>
              <a:buNone/>
              <a:defRPr>
                <a:solidFill>
                  <a:schemeClr val="accent3"/>
                </a:solidFill>
              </a:defRPr>
            </a:lvl3pPr>
            <a:lvl4pPr lvl="3" algn="ctr">
              <a:spcBef>
                <a:spcPts val="0"/>
              </a:spcBef>
              <a:spcAft>
                <a:spcPts val="0"/>
              </a:spcAft>
              <a:buClr>
                <a:schemeClr val="accent3"/>
              </a:buClr>
              <a:buSzPts val="4000"/>
              <a:buNone/>
              <a:defRPr>
                <a:solidFill>
                  <a:schemeClr val="accent3"/>
                </a:solidFill>
              </a:defRPr>
            </a:lvl4pPr>
            <a:lvl5pPr lvl="4" algn="ctr">
              <a:spcBef>
                <a:spcPts val="0"/>
              </a:spcBef>
              <a:spcAft>
                <a:spcPts val="0"/>
              </a:spcAft>
              <a:buClr>
                <a:schemeClr val="accent3"/>
              </a:buClr>
              <a:buSzPts val="4000"/>
              <a:buNone/>
              <a:defRPr>
                <a:solidFill>
                  <a:schemeClr val="accent3"/>
                </a:solidFill>
              </a:defRPr>
            </a:lvl5pPr>
            <a:lvl6pPr lvl="5" algn="ctr">
              <a:spcBef>
                <a:spcPts val="0"/>
              </a:spcBef>
              <a:spcAft>
                <a:spcPts val="0"/>
              </a:spcAft>
              <a:buClr>
                <a:schemeClr val="accent3"/>
              </a:buClr>
              <a:buSzPts val="4000"/>
              <a:buNone/>
              <a:defRPr>
                <a:solidFill>
                  <a:schemeClr val="accent3"/>
                </a:solidFill>
              </a:defRPr>
            </a:lvl6pPr>
            <a:lvl7pPr lvl="6" algn="ctr">
              <a:spcBef>
                <a:spcPts val="0"/>
              </a:spcBef>
              <a:spcAft>
                <a:spcPts val="0"/>
              </a:spcAft>
              <a:buClr>
                <a:schemeClr val="accent3"/>
              </a:buClr>
              <a:buSzPts val="4000"/>
              <a:buNone/>
              <a:defRPr>
                <a:solidFill>
                  <a:schemeClr val="accent3"/>
                </a:solidFill>
              </a:defRPr>
            </a:lvl7pPr>
            <a:lvl8pPr lvl="7" algn="ctr">
              <a:spcBef>
                <a:spcPts val="0"/>
              </a:spcBef>
              <a:spcAft>
                <a:spcPts val="0"/>
              </a:spcAft>
              <a:buClr>
                <a:schemeClr val="accent3"/>
              </a:buClr>
              <a:buSzPts val="4000"/>
              <a:buNone/>
              <a:defRPr>
                <a:solidFill>
                  <a:schemeClr val="accent3"/>
                </a:solidFill>
              </a:defRPr>
            </a:lvl8pPr>
            <a:lvl9pPr lvl="8" algn="ctr">
              <a:spcBef>
                <a:spcPts val="0"/>
              </a:spcBef>
              <a:spcAft>
                <a:spcPts val="0"/>
              </a:spcAft>
              <a:buClr>
                <a:schemeClr val="accent3"/>
              </a:buClr>
              <a:buSzPts val="4000"/>
              <a:buNone/>
              <a:defRPr>
                <a:solidFill>
                  <a:schemeClr val="accent3"/>
                </a:solidFill>
              </a:defRPr>
            </a:lvl9pPr>
          </a:lstStyle>
          <a:p>
            <a:endParaRPr/>
          </a:p>
        </p:txBody>
      </p:sp>
      <p:sp>
        <p:nvSpPr>
          <p:cNvPr id="746" name="Google Shape;746;p39"/>
          <p:cNvSpPr txBox="1">
            <a:spLocks noGrp="1"/>
          </p:cNvSpPr>
          <p:nvPr>
            <p:ph type="title" idx="17"/>
          </p:nvPr>
        </p:nvSpPr>
        <p:spPr>
          <a:xfrm>
            <a:off x="2166200" y="1837167"/>
            <a:ext cx="630900" cy="5205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accent3"/>
              </a:buClr>
              <a:buSzPts val="2400"/>
              <a:buFont typeface="IBM Plex Sans"/>
              <a:buNone/>
              <a:defRPr sz="2400">
                <a:solidFill>
                  <a:schemeClr val="accent3"/>
                </a:solidFill>
              </a:defRPr>
            </a:lvl1pPr>
            <a:lvl2pPr lvl="1" algn="ctr">
              <a:spcBef>
                <a:spcPts val="0"/>
              </a:spcBef>
              <a:spcAft>
                <a:spcPts val="0"/>
              </a:spcAft>
              <a:buClr>
                <a:schemeClr val="accent3"/>
              </a:buClr>
              <a:buSzPts val="4000"/>
              <a:buNone/>
              <a:defRPr>
                <a:solidFill>
                  <a:schemeClr val="accent3"/>
                </a:solidFill>
              </a:defRPr>
            </a:lvl2pPr>
            <a:lvl3pPr lvl="2" algn="ctr">
              <a:spcBef>
                <a:spcPts val="0"/>
              </a:spcBef>
              <a:spcAft>
                <a:spcPts val="0"/>
              </a:spcAft>
              <a:buClr>
                <a:schemeClr val="accent3"/>
              </a:buClr>
              <a:buSzPts val="4000"/>
              <a:buNone/>
              <a:defRPr>
                <a:solidFill>
                  <a:schemeClr val="accent3"/>
                </a:solidFill>
              </a:defRPr>
            </a:lvl3pPr>
            <a:lvl4pPr lvl="3" algn="ctr">
              <a:spcBef>
                <a:spcPts val="0"/>
              </a:spcBef>
              <a:spcAft>
                <a:spcPts val="0"/>
              </a:spcAft>
              <a:buClr>
                <a:schemeClr val="accent3"/>
              </a:buClr>
              <a:buSzPts val="4000"/>
              <a:buNone/>
              <a:defRPr>
                <a:solidFill>
                  <a:schemeClr val="accent3"/>
                </a:solidFill>
              </a:defRPr>
            </a:lvl4pPr>
            <a:lvl5pPr lvl="4" algn="ctr">
              <a:spcBef>
                <a:spcPts val="0"/>
              </a:spcBef>
              <a:spcAft>
                <a:spcPts val="0"/>
              </a:spcAft>
              <a:buClr>
                <a:schemeClr val="accent3"/>
              </a:buClr>
              <a:buSzPts val="4000"/>
              <a:buNone/>
              <a:defRPr>
                <a:solidFill>
                  <a:schemeClr val="accent3"/>
                </a:solidFill>
              </a:defRPr>
            </a:lvl5pPr>
            <a:lvl6pPr lvl="5" algn="ctr">
              <a:spcBef>
                <a:spcPts val="0"/>
              </a:spcBef>
              <a:spcAft>
                <a:spcPts val="0"/>
              </a:spcAft>
              <a:buClr>
                <a:schemeClr val="accent3"/>
              </a:buClr>
              <a:buSzPts val="4000"/>
              <a:buNone/>
              <a:defRPr>
                <a:solidFill>
                  <a:schemeClr val="accent3"/>
                </a:solidFill>
              </a:defRPr>
            </a:lvl6pPr>
            <a:lvl7pPr lvl="6" algn="ctr">
              <a:spcBef>
                <a:spcPts val="0"/>
              </a:spcBef>
              <a:spcAft>
                <a:spcPts val="0"/>
              </a:spcAft>
              <a:buClr>
                <a:schemeClr val="accent3"/>
              </a:buClr>
              <a:buSzPts val="4000"/>
              <a:buNone/>
              <a:defRPr>
                <a:solidFill>
                  <a:schemeClr val="accent3"/>
                </a:solidFill>
              </a:defRPr>
            </a:lvl7pPr>
            <a:lvl8pPr lvl="7" algn="ctr">
              <a:spcBef>
                <a:spcPts val="0"/>
              </a:spcBef>
              <a:spcAft>
                <a:spcPts val="0"/>
              </a:spcAft>
              <a:buClr>
                <a:schemeClr val="accent3"/>
              </a:buClr>
              <a:buSzPts val="4000"/>
              <a:buNone/>
              <a:defRPr>
                <a:solidFill>
                  <a:schemeClr val="accent3"/>
                </a:solidFill>
              </a:defRPr>
            </a:lvl8pPr>
            <a:lvl9pPr lvl="8" algn="ctr">
              <a:spcBef>
                <a:spcPts val="0"/>
              </a:spcBef>
              <a:spcAft>
                <a:spcPts val="0"/>
              </a:spcAft>
              <a:buClr>
                <a:schemeClr val="accent3"/>
              </a:buClr>
              <a:buSzPts val="4000"/>
              <a:buNone/>
              <a:defRPr>
                <a:solidFill>
                  <a:schemeClr val="accent3"/>
                </a:solidFill>
              </a:defRPr>
            </a:lvl9pPr>
          </a:lstStyle>
          <a:p>
            <a:endParaRPr/>
          </a:p>
        </p:txBody>
      </p:sp>
      <p:sp>
        <p:nvSpPr>
          <p:cNvPr id="747" name="Google Shape;747;p39"/>
          <p:cNvSpPr txBox="1">
            <a:spLocks noGrp="1"/>
          </p:cNvSpPr>
          <p:nvPr>
            <p:ph type="title" idx="18"/>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567">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748"/>
        <p:cNvGrpSpPr/>
        <p:nvPr/>
      </p:nvGrpSpPr>
      <p:grpSpPr>
        <a:xfrm>
          <a:off x="0" y="0"/>
          <a:ext cx="0" cy="0"/>
          <a:chOff x="0" y="0"/>
          <a:chExt cx="0" cy="0"/>
        </a:xfrm>
      </p:grpSpPr>
      <p:sp>
        <p:nvSpPr>
          <p:cNvPr id="749" name="Google Shape;749;p40"/>
          <p:cNvSpPr txBox="1">
            <a:spLocks noGrp="1"/>
          </p:cNvSpPr>
          <p:nvPr>
            <p:ph type="body" idx="1"/>
          </p:nvPr>
        </p:nvSpPr>
        <p:spPr>
          <a:xfrm>
            <a:off x="2490600" y="2713733"/>
            <a:ext cx="3600000" cy="1097100"/>
          </a:xfrm>
          <a:prstGeom prst="rect">
            <a:avLst/>
          </a:prstGeom>
        </p:spPr>
        <p:txBody>
          <a:bodyPr spcFirstLastPara="1" wrap="square" lIns="121900" tIns="0" rIns="121900" bIns="121900" anchor="t" anchorCtr="0">
            <a:noAutofit/>
          </a:bodyPr>
          <a:lstStyle>
            <a:lvl1pPr marL="457200" lvl="0"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750" name="Google Shape;750;p40"/>
          <p:cNvSpPr txBox="1">
            <a:spLocks noGrp="1"/>
          </p:cNvSpPr>
          <p:nvPr>
            <p:ph type="body" idx="2"/>
          </p:nvPr>
        </p:nvSpPr>
        <p:spPr>
          <a:xfrm>
            <a:off x="2490600" y="4540200"/>
            <a:ext cx="3600000" cy="1097100"/>
          </a:xfrm>
          <a:prstGeom prst="rect">
            <a:avLst/>
          </a:prstGeom>
        </p:spPr>
        <p:txBody>
          <a:bodyPr spcFirstLastPara="1" wrap="square" lIns="121900" tIns="0" rIns="121900" bIns="121900" anchor="t" anchorCtr="0">
            <a:noAutofit/>
          </a:bodyPr>
          <a:lstStyle>
            <a:lvl1pPr marL="457200" lvl="0"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751" name="Google Shape;751;p40"/>
          <p:cNvSpPr txBox="1">
            <a:spLocks noGrp="1"/>
          </p:cNvSpPr>
          <p:nvPr>
            <p:ph type="body" idx="3"/>
          </p:nvPr>
        </p:nvSpPr>
        <p:spPr>
          <a:xfrm>
            <a:off x="7063433" y="2713733"/>
            <a:ext cx="3600000" cy="1097100"/>
          </a:xfrm>
          <a:prstGeom prst="rect">
            <a:avLst/>
          </a:prstGeom>
        </p:spPr>
        <p:txBody>
          <a:bodyPr spcFirstLastPara="1" wrap="square" lIns="121900" tIns="0" rIns="121900" bIns="121900" anchor="t" anchorCtr="0">
            <a:noAutofit/>
          </a:bodyPr>
          <a:lstStyle>
            <a:lvl1pPr marL="457200" lvl="0"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752" name="Google Shape;752;p40"/>
          <p:cNvSpPr txBox="1">
            <a:spLocks noGrp="1"/>
          </p:cNvSpPr>
          <p:nvPr>
            <p:ph type="body" idx="4"/>
          </p:nvPr>
        </p:nvSpPr>
        <p:spPr>
          <a:xfrm>
            <a:off x="7063433" y="4540200"/>
            <a:ext cx="3600000" cy="1097100"/>
          </a:xfrm>
          <a:prstGeom prst="rect">
            <a:avLst/>
          </a:prstGeom>
        </p:spPr>
        <p:txBody>
          <a:bodyPr spcFirstLastPara="1" wrap="square" lIns="121900" tIns="0" rIns="121900" bIns="121900" anchor="t" anchorCtr="0">
            <a:noAutofit/>
          </a:bodyPr>
          <a:lstStyle>
            <a:lvl1pPr marL="457200" lvl="0"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lnSpc>
                <a:spcPct val="115000"/>
              </a:lnSpc>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grpSp>
        <p:nvGrpSpPr>
          <p:cNvPr id="753" name="Google Shape;753;p40"/>
          <p:cNvGrpSpPr/>
          <p:nvPr/>
        </p:nvGrpSpPr>
        <p:grpSpPr>
          <a:xfrm>
            <a:off x="9431696" y="-2"/>
            <a:ext cx="2760625" cy="2156562"/>
            <a:chOff x="6787102" y="-57263"/>
            <a:chExt cx="2403260" cy="1877393"/>
          </a:xfrm>
        </p:grpSpPr>
        <p:grpSp>
          <p:nvGrpSpPr>
            <p:cNvPr id="754" name="Google Shape;754;p40"/>
            <p:cNvGrpSpPr/>
            <p:nvPr/>
          </p:nvGrpSpPr>
          <p:grpSpPr>
            <a:xfrm rot="10800000">
              <a:off x="8286413" y="1320355"/>
              <a:ext cx="903863" cy="499775"/>
              <a:chOff x="532097" y="3249175"/>
              <a:chExt cx="669528" cy="370204"/>
            </a:xfrm>
          </p:grpSpPr>
          <p:sp>
            <p:nvSpPr>
              <p:cNvPr id="755" name="Google Shape;755;p40"/>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56" name="Google Shape;756;p4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57" name="Google Shape;757;p40"/>
            <p:cNvGrpSpPr/>
            <p:nvPr/>
          </p:nvGrpSpPr>
          <p:grpSpPr>
            <a:xfrm rot="10800000">
              <a:off x="6787103" y="820419"/>
              <a:ext cx="2402289" cy="499772"/>
              <a:chOff x="532752" y="3249175"/>
              <a:chExt cx="1779473" cy="370202"/>
            </a:xfrm>
          </p:grpSpPr>
          <p:sp>
            <p:nvSpPr>
              <p:cNvPr id="758" name="Google Shape;758;p40"/>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59" name="Google Shape;759;p4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0" name="Google Shape;760;p4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1" name="Google Shape;761;p4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62" name="Google Shape;762;p40"/>
            <p:cNvGrpSpPr/>
            <p:nvPr/>
          </p:nvGrpSpPr>
          <p:grpSpPr>
            <a:xfrm rot="10800000">
              <a:off x="7286873" y="320651"/>
              <a:ext cx="1499310" cy="499770"/>
              <a:chOff x="831425" y="3249175"/>
              <a:chExt cx="1110600" cy="370200"/>
            </a:xfrm>
          </p:grpSpPr>
          <p:sp>
            <p:nvSpPr>
              <p:cNvPr id="763" name="Google Shape;763;p4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4" name="Google Shape;764;p4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5" name="Google Shape;765;p4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66" name="Google Shape;766;p40"/>
            <p:cNvGrpSpPr/>
            <p:nvPr/>
          </p:nvGrpSpPr>
          <p:grpSpPr>
            <a:xfrm rot="10800000">
              <a:off x="6787102" y="-57263"/>
              <a:ext cx="2403260" cy="377865"/>
              <a:chOff x="532032" y="3249173"/>
              <a:chExt cx="1780193" cy="370202"/>
            </a:xfrm>
          </p:grpSpPr>
          <p:sp>
            <p:nvSpPr>
              <p:cNvPr id="767" name="Google Shape;767;p40"/>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8" name="Google Shape;768;p40"/>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69" name="Google Shape;769;p4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0" name="Google Shape;770;p4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1" name="Google Shape;771;p4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772" name="Google Shape;772;p40"/>
          <p:cNvSpPr/>
          <p:nvPr/>
        </p:nvSpPr>
        <p:spPr>
          <a:xfrm rot="10800000" flipH="1">
            <a:off x="10784815" y="426400"/>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3" name="Google Shape;773;p40"/>
          <p:cNvSpPr/>
          <p:nvPr/>
        </p:nvSpPr>
        <p:spPr>
          <a:xfrm rot="10800000" flipH="1">
            <a:off x="10784815" y="790239"/>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4" name="Google Shape;774;p40"/>
          <p:cNvSpPr/>
          <p:nvPr/>
        </p:nvSpPr>
        <p:spPr>
          <a:xfrm rot="10800000" flipH="1">
            <a:off x="10784815" y="1563000"/>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5" name="Google Shape;775;p40"/>
          <p:cNvSpPr/>
          <p:nvPr/>
        </p:nvSpPr>
        <p:spPr>
          <a:xfrm rot="10800000" flipH="1">
            <a:off x="10784815" y="1159294"/>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76" name="Google Shape;776;p40"/>
          <p:cNvSpPr txBox="1">
            <a:spLocks noGrp="1"/>
          </p:cNvSpPr>
          <p:nvPr>
            <p:ph type="title"/>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777" name="Google Shape;777;p40"/>
          <p:cNvSpPr txBox="1">
            <a:spLocks noGrp="1"/>
          </p:cNvSpPr>
          <p:nvPr>
            <p:ph type="title" idx="5"/>
          </p:nvPr>
        </p:nvSpPr>
        <p:spPr>
          <a:xfrm>
            <a:off x="50800" y="426200"/>
            <a:ext cx="2430900" cy="693600"/>
          </a:xfrm>
          <a:prstGeom prst="rect">
            <a:avLst/>
          </a:prstGeom>
        </p:spPr>
        <p:txBody>
          <a:bodyPr spcFirstLastPara="1" wrap="square" lIns="243825" tIns="121900" rIns="121900" bIns="121900" anchor="t" anchorCtr="0">
            <a:noAutofit/>
          </a:bodyPr>
          <a:lstStyle>
            <a:lvl1pPr lvl="0">
              <a:spcBef>
                <a:spcPts val="0"/>
              </a:spcBef>
              <a:spcAft>
                <a:spcPts val="0"/>
              </a:spcAft>
              <a:buNone/>
              <a:defRPr sz="21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solidFill>
                  <a:schemeClr val="accent3"/>
                </a:solidFill>
              </a:defRPr>
            </a:lvl2pPr>
            <a:lvl3pPr lvl="2">
              <a:lnSpc>
                <a:spcPct val="115000"/>
              </a:lnSpc>
              <a:spcBef>
                <a:spcPts val="0"/>
              </a:spcBef>
              <a:spcAft>
                <a:spcPts val="0"/>
              </a:spcAft>
              <a:buNone/>
              <a:defRPr sz="2400">
                <a:solidFill>
                  <a:schemeClr val="accent3"/>
                </a:solidFill>
              </a:defRPr>
            </a:lvl3pPr>
            <a:lvl4pPr lvl="3">
              <a:lnSpc>
                <a:spcPct val="115000"/>
              </a:lnSpc>
              <a:spcBef>
                <a:spcPts val="0"/>
              </a:spcBef>
              <a:spcAft>
                <a:spcPts val="0"/>
              </a:spcAft>
              <a:buNone/>
              <a:defRPr sz="2400">
                <a:solidFill>
                  <a:schemeClr val="accent3"/>
                </a:solidFill>
              </a:defRPr>
            </a:lvl4pPr>
            <a:lvl5pPr lvl="4">
              <a:lnSpc>
                <a:spcPct val="115000"/>
              </a:lnSpc>
              <a:spcBef>
                <a:spcPts val="0"/>
              </a:spcBef>
              <a:spcAft>
                <a:spcPts val="0"/>
              </a:spcAft>
              <a:buNone/>
              <a:defRPr sz="2400">
                <a:solidFill>
                  <a:schemeClr val="accent3"/>
                </a:solidFill>
              </a:defRPr>
            </a:lvl5pPr>
            <a:lvl6pPr lvl="5">
              <a:lnSpc>
                <a:spcPct val="115000"/>
              </a:lnSpc>
              <a:spcBef>
                <a:spcPts val="0"/>
              </a:spcBef>
              <a:spcAft>
                <a:spcPts val="0"/>
              </a:spcAft>
              <a:buNone/>
              <a:defRPr sz="2400">
                <a:solidFill>
                  <a:schemeClr val="accent3"/>
                </a:solidFill>
              </a:defRPr>
            </a:lvl6pPr>
            <a:lvl7pPr lvl="6">
              <a:lnSpc>
                <a:spcPct val="115000"/>
              </a:lnSpc>
              <a:spcBef>
                <a:spcPts val="0"/>
              </a:spcBef>
              <a:spcAft>
                <a:spcPts val="0"/>
              </a:spcAft>
              <a:buNone/>
              <a:defRPr sz="2400">
                <a:solidFill>
                  <a:schemeClr val="accent3"/>
                </a:solidFill>
              </a:defRPr>
            </a:lvl7pPr>
            <a:lvl8pPr lvl="7">
              <a:lnSpc>
                <a:spcPct val="115000"/>
              </a:lnSpc>
              <a:spcBef>
                <a:spcPts val="0"/>
              </a:spcBef>
              <a:spcAft>
                <a:spcPts val="0"/>
              </a:spcAft>
              <a:buNone/>
              <a:defRPr sz="2400">
                <a:solidFill>
                  <a:schemeClr val="accent3"/>
                </a:solidFill>
              </a:defRPr>
            </a:lvl8pPr>
            <a:lvl9pPr lvl="8">
              <a:lnSpc>
                <a:spcPct val="115000"/>
              </a:lnSpc>
              <a:spcBef>
                <a:spcPts val="0"/>
              </a:spcBef>
              <a:spcAft>
                <a:spcPts val="0"/>
              </a:spcAft>
              <a:buNone/>
              <a:defRPr sz="2400">
                <a:solidFill>
                  <a:schemeClr val="accent3"/>
                </a:solidFill>
              </a:defRPr>
            </a:lvl9pPr>
          </a:lstStyle>
          <a:p>
            <a:endParaRPr/>
          </a:p>
        </p:txBody>
      </p:sp>
      <p:sp>
        <p:nvSpPr>
          <p:cNvPr id="778" name="Google Shape;778;p40"/>
          <p:cNvSpPr txBox="1">
            <a:spLocks noGrp="1"/>
          </p:cNvSpPr>
          <p:nvPr>
            <p:ph type="subTitle" idx="6"/>
          </p:nvPr>
        </p:nvSpPr>
        <p:spPr>
          <a:xfrm>
            <a:off x="2901999" y="426400"/>
            <a:ext cx="5205600" cy="69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a:endParaRPr/>
          </a:p>
        </p:txBody>
      </p:sp>
      <p:sp>
        <p:nvSpPr>
          <p:cNvPr id="779" name="Google Shape;779;p40"/>
          <p:cNvSpPr txBox="1">
            <a:spLocks noGrp="1"/>
          </p:cNvSpPr>
          <p:nvPr>
            <p:ph type="subTitle" idx="7"/>
          </p:nvPr>
        </p:nvSpPr>
        <p:spPr>
          <a:xfrm>
            <a:off x="2490600" y="2256367"/>
            <a:ext cx="3193200" cy="3843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2"/>
              </a:buClr>
              <a:buSzPts val="1600"/>
              <a:buFont typeface="Sora Medium"/>
              <a:buNone/>
              <a:defRPr sz="1600">
                <a:solidFill>
                  <a:schemeClr val="lt2"/>
                </a:solidFill>
                <a:latin typeface="Sora Medium"/>
                <a:ea typeface="Sora Medium"/>
                <a:cs typeface="Sora Medium"/>
                <a:sym typeface="Sora Medium"/>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780" name="Google Shape;780;p40"/>
          <p:cNvSpPr txBox="1">
            <a:spLocks noGrp="1"/>
          </p:cNvSpPr>
          <p:nvPr>
            <p:ph type="subTitle" idx="8"/>
          </p:nvPr>
        </p:nvSpPr>
        <p:spPr>
          <a:xfrm>
            <a:off x="2490600" y="4082833"/>
            <a:ext cx="3193200" cy="3843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2"/>
              </a:buClr>
              <a:buSzPts val="1600"/>
              <a:buFont typeface="Sora Medium"/>
              <a:buNone/>
              <a:defRPr sz="1600">
                <a:solidFill>
                  <a:schemeClr val="lt2"/>
                </a:solidFill>
                <a:latin typeface="Sora Medium"/>
                <a:ea typeface="Sora Medium"/>
                <a:cs typeface="Sora Medium"/>
                <a:sym typeface="Sora Medium"/>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781" name="Google Shape;781;p40"/>
          <p:cNvSpPr txBox="1">
            <a:spLocks noGrp="1"/>
          </p:cNvSpPr>
          <p:nvPr>
            <p:ph type="subTitle" idx="9"/>
          </p:nvPr>
        </p:nvSpPr>
        <p:spPr>
          <a:xfrm>
            <a:off x="7063433" y="2256367"/>
            <a:ext cx="3193200" cy="3843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2"/>
              </a:buClr>
              <a:buSzPts val="1600"/>
              <a:buFont typeface="Sora Medium"/>
              <a:buNone/>
              <a:defRPr sz="1600">
                <a:solidFill>
                  <a:schemeClr val="lt2"/>
                </a:solidFill>
                <a:latin typeface="Sora Medium"/>
                <a:ea typeface="Sora Medium"/>
                <a:cs typeface="Sora Medium"/>
                <a:sym typeface="Sora Medium"/>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782" name="Google Shape;782;p40"/>
          <p:cNvSpPr txBox="1">
            <a:spLocks noGrp="1"/>
          </p:cNvSpPr>
          <p:nvPr>
            <p:ph type="subTitle" idx="13"/>
          </p:nvPr>
        </p:nvSpPr>
        <p:spPr>
          <a:xfrm>
            <a:off x="7063433" y="4082833"/>
            <a:ext cx="3193200" cy="3843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2"/>
              </a:buClr>
              <a:buSzPts val="1600"/>
              <a:buFont typeface="Sora Medium"/>
              <a:buNone/>
              <a:defRPr sz="1600">
                <a:solidFill>
                  <a:schemeClr val="lt2"/>
                </a:solidFill>
                <a:latin typeface="Sora Medium"/>
                <a:ea typeface="Sora Medium"/>
                <a:cs typeface="Sora Medium"/>
                <a:sym typeface="Sora Medium"/>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783" name="Google Shape;783;p40"/>
          <p:cNvSpPr txBox="1">
            <a:spLocks noGrp="1"/>
          </p:cNvSpPr>
          <p:nvPr>
            <p:ph type="title" idx="14"/>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6148">
          <p15:clr>
            <a:srgbClr val="E46962"/>
          </p15:clr>
        </p15:guide>
        <p15:guide id="2" pos="4542">
          <p15:clr>
            <a:srgbClr val="E46962"/>
          </p15:clr>
        </p15:guide>
        <p15:guide id="3" pos="3016">
          <p15:clr>
            <a:srgbClr val="E46962"/>
          </p15:clr>
        </p15:guide>
        <p15:guide id="4" orient="horz" pos="1341">
          <p15:clr>
            <a:srgbClr val="E46962"/>
          </p15:clr>
        </p15:guide>
        <p15:guide id="5" pos="156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784"/>
        <p:cNvGrpSpPr/>
        <p:nvPr/>
      </p:nvGrpSpPr>
      <p:grpSpPr>
        <a:xfrm>
          <a:off x="0" y="0"/>
          <a:ext cx="0" cy="0"/>
          <a:chOff x="0" y="0"/>
          <a:chExt cx="0" cy="0"/>
        </a:xfrm>
      </p:grpSpPr>
      <p:sp>
        <p:nvSpPr>
          <p:cNvPr id="785" name="Google Shape;785;p41"/>
          <p:cNvSpPr txBox="1">
            <a:spLocks noGrp="1"/>
          </p:cNvSpPr>
          <p:nvPr>
            <p:ph type="title"/>
          </p:nvPr>
        </p:nvSpPr>
        <p:spPr>
          <a:xfrm>
            <a:off x="139800" y="2874467"/>
            <a:ext cx="2111100" cy="693600"/>
          </a:xfrm>
          <a:prstGeom prst="rect">
            <a:avLst/>
          </a:prstGeom>
        </p:spPr>
        <p:txBody>
          <a:bodyPr spcFirstLastPara="1" wrap="square" lIns="121900" tIns="121900" rIns="121900" bIns="121900" anchor="b"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4000"/>
              <a:buNone/>
              <a:defRPr>
                <a:solidFill>
                  <a:schemeClr val="accent6"/>
                </a:solidFill>
              </a:defRPr>
            </a:lvl2pPr>
            <a:lvl3pPr lvl="2">
              <a:spcBef>
                <a:spcPts val="0"/>
              </a:spcBef>
              <a:spcAft>
                <a:spcPts val="0"/>
              </a:spcAft>
              <a:buClr>
                <a:schemeClr val="accent6"/>
              </a:buClr>
              <a:buSzPts val="4000"/>
              <a:buNone/>
              <a:defRPr>
                <a:solidFill>
                  <a:schemeClr val="accent6"/>
                </a:solidFill>
              </a:defRPr>
            </a:lvl3pPr>
            <a:lvl4pPr lvl="3">
              <a:spcBef>
                <a:spcPts val="0"/>
              </a:spcBef>
              <a:spcAft>
                <a:spcPts val="0"/>
              </a:spcAft>
              <a:buClr>
                <a:schemeClr val="accent6"/>
              </a:buClr>
              <a:buSzPts val="4000"/>
              <a:buNone/>
              <a:defRPr>
                <a:solidFill>
                  <a:schemeClr val="accent6"/>
                </a:solidFill>
              </a:defRPr>
            </a:lvl4pPr>
            <a:lvl5pPr lvl="4">
              <a:spcBef>
                <a:spcPts val="0"/>
              </a:spcBef>
              <a:spcAft>
                <a:spcPts val="0"/>
              </a:spcAft>
              <a:buClr>
                <a:schemeClr val="accent6"/>
              </a:buClr>
              <a:buSzPts val="4000"/>
              <a:buNone/>
              <a:defRPr>
                <a:solidFill>
                  <a:schemeClr val="accent6"/>
                </a:solidFill>
              </a:defRPr>
            </a:lvl5pPr>
            <a:lvl6pPr lvl="5">
              <a:spcBef>
                <a:spcPts val="0"/>
              </a:spcBef>
              <a:spcAft>
                <a:spcPts val="0"/>
              </a:spcAft>
              <a:buClr>
                <a:schemeClr val="accent6"/>
              </a:buClr>
              <a:buSzPts val="4000"/>
              <a:buNone/>
              <a:defRPr>
                <a:solidFill>
                  <a:schemeClr val="accent6"/>
                </a:solidFill>
              </a:defRPr>
            </a:lvl6pPr>
            <a:lvl7pPr lvl="6">
              <a:spcBef>
                <a:spcPts val="0"/>
              </a:spcBef>
              <a:spcAft>
                <a:spcPts val="0"/>
              </a:spcAft>
              <a:buClr>
                <a:schemeClr val="accent6"/>
              </a:buClr>
              <a:buSzPts val="4000"/>
              <a:buNone/>
              <a:defRPr>
                <a:solidFill>
                  <a:schemeClr val="accent6"/>
                </a:solidFill>
              </a:defRPr>
            </a:lvl7pPr>
            <a:lvl8pPr lvl="7">
              <a:spcBef>
                <a:spcPts val="0"/>
              </a:spcBef>
              <a:spcAft>
                <a:spcPts val="0"/>
              </a:spcAft>
              <a:buClr>
                <a:schemeClr val="accent6"/>
              </a:buClr>
              <a:buSzPts val="4000"/>
              <a:buNone/>
              <a:defRPr>
                <a:solidFill>
                  <a:schemeClr val="accent6"/>
                </a:solidFill>
              </a:defRPr>
            </a:lvl8pPr>
            <a:lvl9pPr lvl="8">
              <a:spcBef>
                <a:spcPts val="0"/>
              </a:spcBef>
              <a:spcAft>
                <a:spcPts val="0"/>
              </a:spcAft>
              <a:buClr>
                <a:schemeClr val="accent6"/>
              </a:buClr>
              <a:buSzPts val="4000"/>
              <a:buNone/>
              <a:defRPr>
                <a:solidFill>
                  <a:schemeClr val="accent6"/>
                </a:solidFill>
              </a:defRPr>
            </a:lvl9pPr>
          </a:lstStyle>
          <a:p>
            <a:endParaRPr/>
          </a:p>
        </p:txBody>
      </p:sp>
      <p:sp>
        <p:nvSpPr>
          <p:cNvPr id="786" name="Google Shape;786;p41"/>
          <p:cNvSpPr txBox="1">
            <a:spLocks noGrp="1"/>
          </p:cNvSpPr>
          <p:nvPr>
            <p:ph type="title" idx="2"/>
          </p:nvPr>
        </p:nvSpPr>
        <p:spPr>
          <a:xfrm>
            <a:off x="2577233" y="2874433"/>
            <a:ext cx="2111100" cy="693600"/>
          </a:xfrm>
          <a:prstGeom prst="rect">
            <a:avLst/>
          </a:prstGeom>
        </p:spPr>
        <p:txBody>
          <a:bodyPr spcFirstLastPara="1" wrap="square" lIns="121900" tIns="121900" rIns="121900" bIns="121900" anchor="b"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4000"/>
              <a:buNone/>
              <a:defRPr>
                <a:solidFill>
                  <a:schemeClr val="accent6"/>
                </a:solidFill>
              </a:defRPr>
            </a:lvl2pPr>
            <a:lvl3pPr lvl="2">
              <a:spcBef>
                <a:spcPts val="0"/>
              </a:spcBef>
              <a:spcAft>
                <a:spcPts val="0"/>
              </a:spcAft>
              <a:buClr>
                <a:schemeClr val="accent6"/>
              </a:buClr>
              <a:buSzPts val="4000"/>
              <a:buNone/>
              <a:defRPr>
                <a:solidFill>
                  <a:schemeClr val="accent6"/>
                </a:solidFill>
              </a:defRPr>
            </a:lvl3pPr>
            <a:lvl4pPr lvl="3">
              <a:spcBef>
                <a:spcPts val="0"/>
              </a:spcBef>
              <a:spcAft>
                <a:spcPts val="0"/>
              </a:spcAft>
              <a:buClr>
                <a:schemeClr val="accent6"/>
              </a:buClr>
              <a:buSzPts val="4000"/>
              <a:buNone/>
              <a:defRPr>
                <a:solidFill>
                  <a:schemeClr val="accent6"/>
                </a:solidFill>
              </a:defRPr>
            </a:lvl4pPr>
            <a:lvl5pPr lvl="4">
              <a:spcBef>
                <a:spcPts val="0"/>
              </a:spcBef>
              <a:spcAft>
                <a:spcPts val="0"/>
              </a:spcAft>
              <a:buClr>
                <a:schemeClr val="accent6"/>
              </a:buClr>
              <a:buSzPts val="4000"/>
              <a:buNone/>
              <a:defRPr>
                <a:solidFill>
                  <a:schemeClr val="accent6"/>
                </a:solidFill>
              </a:defRPr>
            </a:lvl5pPr>
            <a:lvl6pPr lvl="5">
              <a:spcBef>
                <a:spcPts val="0"/>
              </a:spcBef>
              <a:spcAft>
                <a:spcPts val="0"/>
              </a:spcAft>
              <a:buClr>
                <a:schemeClr val="accent6"/>
              </a:buClr>
              <a:buSzPts val="4000"/>
              <a:buNone/>
              <a:defRPr>
                <a:solidFill>
                  <a:schemeClr val="accent6"/>
                </a:solidFill>
              </a:defRPr>
            </a:lvl6pPr>
            <a:lvl7pPr lvl="6">
              <a:spcBef>
                <a:spcPts val="0"/>
              </a:spcBef>
              <a:spcAft>
                <a:spcPts val="0"/>
              </a:spcAft>
              <a:buClr>
                <a:schemeClr val="accent6"/>
              </a:buClr>
              <a:buSzPts val="4000"/>
              <a:buNone/>
              <a:defRPr>
                <a:solidFill>
                  <a:schemeClr val="accent6"/>
                </a:solidFill>
              </a:defRPr>
            </a:lvl7pPr>
            <a:lvl8pPr lvl="7">
              <a:spcBef>
                <a:spcPts val="0"/>
              </a:spcBef>
              <a:spcAft>
                <a:spcPts val="0"/>
              </a:spcAft>
              <a:buClr>
                <a:schemeClr val="accent6"/>
              </a:buClr>
              <a:buSzPts val="4000"/>
              <a:buNone/>
              <a:defRPr>
                <a:solidFill>
                  <a:schemeClr val="accent6"/>
                </a:solidFill>
              </a:defRPr>
            </a:lvl8pPr>
            <a:lvl9pPr lvl="8">
              <a:spcBef>
                <a:spcPts val="0"/>
              </a:spcBef>
              <a:spcAft>
                <a:spcPts val="0"/>
              </a:spcAft>
              <a:buClr>
                <a:schemeClr val="accent6"/>
              </a:buClr>
              <a:buSzPts val="4000"/>
              <a:buNone/>
              <a:defRPr>
                <a:solidFill>
                  <a:schemeClr val="accent6"/>
                </a:solidFill>
              </a:defRPr>
            </a:lvl9pPr>
          </a:lstStyle>
          <a:p>
            <a:endParaRPr/>
          </a:p>
        </p:txBody>
      </p:sp>
      <p:sp>
        <p:nvSpPr>
          <p:cNvPr id="787" name="Google Shape;787;p41"/>
          <p:cNvSpPr txBox="1">
            <a:spLocks noGrp="1"/>
          </p:cNvSpPr>
          <p:nvPr>
            <p:ph type="title" idx="3"/>
          </p:nvPr>
        </p:nvSpPr>
        <p:spPr>
          <a:xfrm>
            <a:off x="5014667" y="2874433"/>
            <a:ext cx="2111100" cy="693600"/>
          </a:xfrm>
          <a:prstGeom prst="rect">
            <a:avLst/>
          </a:prstGeom>
        </p:spPr>
        <p:txBody>
          <a:bodyPr spcFirstLastPara="1" wrap="square" lIns="121900" tIns="121900" rIns="121900" bIns="121900" anchor="b"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4000"/>
              <a:buNone/>
              <a:defRPr>
                <a:solidFill>
                  <a:schemeClr val="accent6"/>
                </a:solidFill>
              </a:defRPr>
            </a:lvl2pPr>
            <a:lvl3pPr lvl="2">
              <a:spcBef>
                <a:spcPts val="0"/>
              </a:spcBef>
              <a:spcAft>
                <a:spcPts val="0"/>
              </a:spcAft>
              <a:buClr>
                <a:schemeClr val="accent6"/>
              </a:buClr>
              <a:buSzPts val="4000"/>
              <a:buNone/>
              <a:defRPr>
                <a:solidFill>
                  <a:schemeClr val="accent6"/>
                </a:solidFill>
              </a:defRPr>
            </a:lvl3pPr>
            <a:lvl4pPr lvl="3">
              <a:spcBef>
                <a:spcPts val="0"/>
              </a:spcBef>
              <a:spcAft>
                <a:spcPts val="0"/>
              </a:spcAft>
              <a:buClr>
                <a:schemeClr val="accent6"/>
              </a:buClr>
              <a:buSzPts val="4000"/>
              <a:buNone/>
              <a:defRPr>
                <a:solidFill>
                  <a:schemeClr val="accent6"/>
                </a:solidFill>
              </a:defRPr>
            </a:lvl4pPr>
            <a:lvl5pPr lvl="4">
              <a:spcBef>
                <a:spcPts val="0"/>
              </a:spcBef>
              <a:spcAft>
                <a:spcPts val="0"/>
              </a:spcAft>
              <a:buClr>
                <a:schemeClr val="accent6"/>
              </a:buClr>
              <a:buSzPts val="4000"/>
              <a:buNone/>
              <a:defRPr>
                <a:solidFill>
                  <a:schemeClr val="accent6"/>
                </a:solidFill>
              </a:defRPr>
            </a:lvl5pPr>
            <a:lvl6pPr lvl="5">
              <a:spcBef>
                <a:spcPts val="0"/>
              </a:spcBef>
              <a:spcAft>
                <a:spcPts val="0"/>
              </a:spcAft>
              <a:buClr>
                <a:schemeClr val="accent6"/>
              </a:buClr>
              <a:buSzPts val="4000"/>
              <a:buNone/>
              <a:defRPr>
                <a:solidFill>
                  <a:schemeClr val="accent6"/>
                </a:solidFill>
              </a:defRPr>
            </a:lvl6pPr>
            <a:lvl7pPr lvl="6">
              <a:spcBef>
                <a:spcPts val="0"/>
              </a:spcBef>
              <a:spcAft>
                <a:spcPts val="0"/>
              </a:spcAft>
              <a:buClr>
                <a:schemeClr val="accent6"/>
              </a:buClr>
              <a:buSzPts val="4000"/>
              <a:buNone/>
              <a:defRPr>
                <a:solidFill>
                  <a:schemeClr val="accent6"/>
                </a:solidFill>
              </a:defRPr>
            </a:lvl7pPr>
            <a:lvl8pPr lvl="7">
              <a:spcBef>
                <a:spcPts val="0"/>
              </a:spcBef>
              <a:spcAft>
                <a:spcPts val="0"/>
              </a:spcAft>
              <a:buClr>
                <a:schemeClr val="accent6"/>
              </a:buClr>
              <a:buSzPts val="4000"/>
              <a:buNone/>
              <a:defRPr>
                <a:solidFill>
                  <a:schemeClr val="accent6"/>
                </a:solidFill>
              </a:defRPr>
            </a:lvl8pPr>
            <a:lvl9pPr lvl="8">
              <a:spcBef>
                <a:spcPts val="0"/>
              </a:spcBef>
              <a:spcAft>
                <a:spcPts val="0"/>
              </a:spcAft>
              <a:buClr>
                <a:schemeClr val="accent6"/>
              </a:buClr>
              <a:buSzPts val="4000"/>
              <a:buNone/>
              <a:defRPr>
                <a:solidFill>
                  <a:schemeClr val="accent6"/>
                </a:solidFill>
              </a:defRPr>
            </a:lvl9pPr>
          </a:lstStyle>
          <a:p>
            <a:endParaRPr/>
          </a:p>
        </p:txBody>
      </p:sp>
      <p:sp>
        <p:nvSpPr>
          <p:cNvPr id="788" name="Google Shape;788;p41"/>
          <p:cNvSpPr txBox="1">
            <a:spLocks noGrp="1"/>
          </p:cNvSpPr>
          <p:nvPr>
            <p:ph type="title" idx="4"/>
          </p:nvPr>
        </p:nvSpPr>
        <p:spPr>
          <a:xfrm>
            <a:off x="7476200" y="2874433"/>
            <a:ext cx="2111100" cy="693600"/>
          </a:xfrm>
          <a:prstGeom prst="rect">
            <a:avLst/>
          </a:prstGeom>
        </p:spPr>
        <p:txBody>
          <a:bodyPr spcFirstLastPara="1" wrap="square" lIns="121900" tIns="121900" rIns="121900" bIns="121900" anchor="b"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4000"/>
              <a:buNone/>
              <a:defRPr>
                <a:solidFill>
                  <a:schemeClr val="accent6"/>
                </a:solidFill>
              </a:defRPr>
            </a:lvl2pPr>
            <a:lvl3pPr lvl="2">
              <a:spcBef>
                <a:spcPts val="0"/>
              </a:spcBef>
              <a:spcAft>
                <a:spcPts val="0"/>
              </a:spcAft>
              <a:buClr>
                <a:schemeClr val="accent6"/>
              </a:buClr>
              <a:buSzPts val="4000"/>
              <a:buNone/>
              <a:defRPr>
                <a:solidFill>
                  <a:schemeClr val="accent6"/>
                </a:solidFill>
              </a:defRPr>
            </a:lvl3pPr>
            <a:lvl4pPr lvl="3">
              <a:spcBef>
                <a:spcPts val="0"/>
              </a:spcBef>
              <a:spcAft>
                <a:spcPts val="0"/>
              </a:spcAft>
              <a:buClr>
                <a:schemeClr val="accent6"/>
              </a:buClr>
              <a:buSzPts val="4000"/>
              <a:buNone/>
              <a:defRPr>
                <a:solidFill>
                  <a:schemeClr val="accent6"/>
                </a:solidFill>
              </a:defRPr>
            </a:lvl4pPr>
            <a:lvl5pPr lvl="4">
              <a:spcBef>
                <a:spcPts val="0"/>
              </a:spcBef>
              <a:spcAft>
                <a:spcPts val="0"/>
              </a:spcAft>
              <a:buClr>
                <a:schemeClr val="accent6"/>
              </a:buClr>
              <a:buSzPts val="4000"/>
              <a:buNone/>
              <a:defRPr>
                <a:solidFill>
                  <a:schemeClr val="accent6"/>
                </a:solidFill>
              </a:defRPr>
            </a:lvl5pPr>
            <a:lvl6pPr lvl="5">
              <a:spcBef>
                <a:spcPts val="0"/>
              </a:spcBef>
              <a:spcAft>
                <a:spcPts val="0"/>
              </a:spcAft>
              <a:buClr>
                <a:schemeClr val="accent6"/>
              </a:buClr>
              <a:buSzPts val="4000"/>
              <a:buNone/>
              <a:defRPr>
                <a:solidFill>
                  <a:schemeClr val="accent6"/>
                </a:solidFill>
              </a:defRPr>
            </a:lvl6pPr>
            <a:lvl7pPr lvl="6">
              <a:spcBef>
                <a:spcPts val="0"/>
              </a:spcBef>
              <a:spcAft>
                <a:spcPts val="0"/>
              </a:spcAft>
              <a:buClr>
                <a:schemeClr val="accent6"/>
              </a:buClr>
              <a:buSzPts val="4000"/>
              <a:buNone/>
              <a:defRPr>
                <a:solidFill>
                  <a:schemeClr val="accent6"/>
                </a:solidFill>
              </a:defRPr>
            </a:lvl7pPr>
            <a:lvl8pPr lvl="7">
              <a:spcBef>
                <a:spcPts val="0"/>
              </a:spcBef>
              <a:spcAft>
                <a:spcPts val="0"/>
              </a:spcAft>
              <a:buClr>
                <a:schemeClr val="accent6"/>
              </a:buClr>
              <a:buSzPts val="4000"/>
              <a:buNone/>
              <a:defRPr>
                <a:solidFill>
                  <a:schemeClr val="accent6"/>
                </a:solidFill>
              </a:defRPr>
            </a:lvl8pPr>
            <a:lvl9pPr lvl="8">
              <a:spcBef>
                <a:spcPts val="0"/>
              </a:spcBef>
              <a:spcAft>
                <a:spcPts val="0"/>
              </a:spcAft>
              <a:buClr>
                <a:schemeClr val="accent6"/>
              </a:buClr>
              <a:buSzPts val="4000"/>
              <a:buNone/>
              <a:defRPr>
                <a:solidFill>
                  <a:schemeClr val="accent6"/>
                </a:solidFill>
              </a:defRPr>
            </a:lvl9pPr>
          </a:lstStyle>
          <a:p>
            <a:endParaRPr/>
          </a:p>
        </p:txBody>
      </p:sp>
      <p:sp>
        <p:nvSpPr>
          <p:cNvPr id="789" name="Google Shape;789;p41"/>
          <p:cNvSpPr txBox="1">
            <a:spLocks noGrp="1"/>
          </p:cNvSpPr>
          <p:nvPr>
            <p:ph type="title" idx="5"/>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790" name="Google Shape;790;p41"/>
          <p:cNvSpPr txBox="1">
            <a:spLocks noGrp="1"/>
          </p:cNvSpPr>
          <p:nvPr>
            <p:ph type="subTitle" idx="1"/>
          </p:nvPr>
        </p:nvSpPr>
        <p:spPr>
          <a:xfrm>
            <a:off x="2901999" y="426400"/>
            <a:ext cx="5205600" cy="693600"/>
          </a:xfrm>
          <a:prstGeom prst="rect">
            <a:avLst/>
          </a:prstGeom>
        </p:spPr>
        <p:txBody>
          <a:bodyPr spcFirstLastPara="1" wrap="square" lIns="121900" tIns="121900" rIns="121900" bIns="121900" anchor="t" anchorCtr="0">
            <a:noAutofit/>
          </a:bodyPr>
          <a:lstStyle>
            <a:lvl1pPr lvl="0">
              <a:spcBef>
                <a:spcPts val="0"/>
              </a:spcBef>
              <a:spcAft>
                <a:spcPts val="0"/>
              </a:spcAft>
              <a:buNone/>
              <a:defRPr sz="1300">
                <a:solidFill>
                  <a:schemeClr val="dk2"/>
                </a:solidFill>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a:endParaRPr/>
          </a:p>
        </p:txBody>
      </p:sp>
      <p:cxnSp>
        <p:nvCxnSpPr>
          <p:cNvPr id="791" name="Google Shape;791;p41"/>
          <p:cNvCxnSpPr/>
          <p:nvPr/>
        </p:nvCxnSpPr>
        <p:spPr>
          <a:xfrm>
            <a:off x="2487800" y="523600"/>
            <a:ext cx="0" cy="520500"/>
          </a:xfrm>
          <a:prstGeom prst="straightConnector1">
            <a:avLst/>
          </a:prstGeom>
          <a:noFill/>
          <a:ln w="25400" cap="flat" cmpd="sng">
            <a:solidFill>
              <a:schemeClr val="accent6"/>
            </a:solidFill>
            <a:prstDash val="solid"/>
            <a:round/>
            <a:headEnd type="none" w="med" len="med"/>
            <a:tailEnd type="none" w="med" len="med"/>
          </a:ln>
        </p:spPr>
      </p:cxnSp>
      <p:grpSp>
        <p:nvGrpSpPr>
          <p:cNvPr id="792" name="Google Shape;792;p41"/>
          <p:cNvGrpSpPr/>
          <p:nvPr/>
        </p:nvGrpSpPr>
        <p:grpSpPr>
          <a:xfrm>
            <a:off x="9431696" y="-2"/>
            <a:ext cx="2760625" cy="2156562"/>
            <a:chOff x="6787102" y="-57263"/>
            <a:chExt cx="2403260" cy="1877393"/>
          </a:xfrm>
        </p:grpSpPr>
        <p:grpSp>
          <p:nvGrpSpPr>
            <p:cNvPr id="793" name="Google Shape;793;p41"/>
            <p:cNvGrpSpPr/>
            <p:nvPr/>
          </p:nvGrpSpPr>
          <p:grpSpPr>
            <a:xfrm rot="10800000">
              <a:off x="8286413" y="1320355"/>
              <a:ext cx="903863" cy="499775"/>
              <a:chOff x="532097" y="3249175"/>
              <a:chExt cx="669528" cy="370204"/>
            </a:xfrm>
          </p:grpSpPr>
          <p:sp>
            <p:nvSpPr>
              <p:cNvPr id="794" name="Google Shape;794;p41"/>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95" name="Google Shape;795;p41"/>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796" name="Google Shape;796;p41"/>
            <p:cNvGrpSpPr/>
            <p:nvPr/>
          </p:nvGrpSpPr>
          <p:grpSpPr>
            <a:xfrm rot="10800000">
              <a:off x="6787103" y="820419"/>
              <a:ext cx="2402289" cy="499772"/>
              <a:chOff x="532752" y="3249175"/>
              <a:chExt cx="1779473" cy="370202"/>
            </a:xfrm>
          </p:grpSpPr>
          <p:sp>
            <p:nvSpPr>
              <p:cNvPr id="797" name="Google Shape;797;p41"/>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98" name="Google Shape;798;p41"/>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799" name="Google Shape;799;p41"/>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0" name="Google Shape;800;p4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801" name="Google Shape;801;p41"/>
            <p:cNvGrpSpPr/>
            <p:nvPr/>
          </p:nvGrpSpPr>
          <p:grpSpPr>
            <a:xfrm rot="10800000">
              <a:off x="7286873" y="320651"/>
              <a:ext cx="1499310" cy="499770"/>
              <a:chOff x="831425" y="3249175"/>
              <a:chExt cx="1110600" cy="370200"/>
            </a:xfrm>
          </p:grpSpPr>
          <p:sp>
            <p:nvSpPr>
              <p:cNvPr id="802" name="Google Shape;802;p41"/>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3" name="Google Shape;803;p41"/>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4" name="Google Shape;804;p4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805" name="Google Shape;805;p41"/>
            <p:cNvGrpSpPr/>
            <p:nvPr/>
          </p:nvGrpSpPr>
          <p:grpSpPr>
            <a:xfrm rot="10800000">
              <a:off x="6787102" y="-57263"/>
              <a:ext cx="2403260" cy="377865"/>
              <a:chOff x="532032" y="3249173"/>
              <a:chExt cx="1780193" cy="370202"/>
            </a:xfrm>
          </p:grpSpPr>
          <p:sp>
            <p:nvSpPr>
              <p:cNvPr id="806" name="Google Shape;806;p41"/>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7" name="Google Shape;807;p41"/>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8" name="Google Shape;808;p41"/>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09" name="Google Shape;809;p4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10" name="Google Shape;810;p4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811" name="Google Shape;811;p41"/>
          <p:cNvSpPr/>
          <p:nvPr/>
        </p:nvSpPr>
        <p:spPr>
          <a:xfrm rot="10800000" flipH="1">
            <a:off x="10784815" y="426400"/>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12" name="Google Shape;812;p41"/>
          <p:cNvSpPr/>
          <p:nvPr/>
        </p:nvSpPr>
        <p:spPr>
          <a:xfrm rot="10800000" flipH="1">
            <a:off x="10784815" y="790239"/>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13" name="Google Shape;813;p41"/>
          <p:cNvSpPr/>
          <p:nvPr/>
        </p:nvSpPr>
        <p:spPr>
          <a:xfrm rot="10800000" flipH="1">
            <a:off x="10784815" y="1563000"/>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14" name="Google Shape;814;p41"/>
          <p:cNvSpPr/>
          <p:nvPr/>
        </p:nvSpPr>
        <p:spPr>
          <a:xfrm rot="10800000" flipH="1">
            <a:off x="10784815" y="1159294"/>
            <a:ext cx="1407300" cy="252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15" name="Google Shape;815;p41"/>
          <p:cNvSpPr txBox="1">
            <a:spLocks noGrp="1"/>
          </p:cNvSpPr>
          <p:nvPr>
            <p:ph type="body" idx="6"/>
          </p:nvPr>
        </p:nvSpPr>
        <p:spPr>
          <a:xfrm>
            <a:off x="139867" y="3568067"/>
            <a:ext cx="2111100" cy="22323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816" name="Google Shape;816;p41"/>
          <p:cNvSpPr txBox="1">
            <a:spLocks noGrp="1"/>
          </p:cNvSpPr>
          <p:nvPr>
            <p:ph type="body" idx="7"/>
          </p:nvPr>
        </p:nvSpPr>
        <p:spPr>
          <a:xfrm>
            <a:off x="2577233" y="3568067"/>
            <a:ext cx="2111100" cy="22323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110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1100"/>
              </a:spcBef>
              <a:spcAft>
                <a:spcPts val="110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817" name="Google Shape;817;p41"/>
          <p:cNvSpPr txBox="1">
            <a:spLocks noGrp="1"/>
          </p:cNvSpPr>
          <p:nvPr>
            <p:ph type="body" idx="8"/>
          </p:nvPr>
        </p:nvSpPr>
        <p:spPr>
          <a:xfrm>
            <a:off x="5014667" y="3568067"/>
            <a:ext cx="2111100" cy="22323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818" name="Google Shape;818;p41"/>
          <p:cNvSpPr txBox="1">
            <a:spLocks noGrp="1"/>
          </p:cNvSpPr>
          <p:nvPr>
            <p:ph type="body" idx="9"/>
          </p:nvPr>
        </p:nvSpPr>
        <p:spPr>
          <a:xfrm>
            <a:off x="7476200" y="3568067"/>
            <a:ext cx="2111100" cy="2232300"/>
          </a:xfrm>
          <a:prstGeom prst="rect">
            <a:avLst/>
          </a:prstGeom>
        </p:spPr>
        <p:txBody>
          <a:bodyPr spcFirstLastPara="1" wrap="square" lIns="121900" tIns="121900" rIns="0" bIns="121900" anchor="t" anchorCtr="0">
            <a:normAutofit/>
          </a:bodyPr>
          <a:lstStyle>
            <a:lvl1pPr marL="457200" lvl="0"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1pPr>
            <a:lvl2pPr marL="914400" lvl="1"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2pPr>
            <a:lvl3pPr marL="1371600" lvl="2"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3pPr>
            <a:lvl4pPr marL="1828800" lvl="3"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4pPr>
            <a:lvl5pPr marL="2286000" lvl="4"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5pPr>
            <a:lvl6pPr marL="2743200" lvl="5"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6pPr>
            <a:lvl7pPr marL="3200400" lvl="6"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7pPr>
            <a:lvl8pPr marL="3657600" lvl="7"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8pPr>
            <a:lvl9pPr marL="4114800" lvl="8" indent="-311150">
              <a:spcBef>
                <a:spcPts val="0"/>
              </a:spcBef>
              <a:spcAft>
                <a:spcPts val="0"/>
              </a:spcAft>
              <a:buClr>
                <a:schemeClr val="dk2"/>
              </a:buClr>
              <a:buSzPts val="1300"/>
              <a:buFont typeface="Sora ExtraLight"/>
              <a:buChar char="■"/>
              <a:defRPr sz="1300">
                <a:solidFill>
                  <a:schemeClr val="dk2"/>
                </a:solidFill>
                <a:latin typeface="Sora ExtraLight"/>
                <a:ea typeface="Sora ExtraLight"/>
                <a:cs typeface="Sora ExtraLight"/>
                <a:sym typeface="Sora ExtraLight"/>
              </a:defRPr>
            </a:lvl9pPr>
          </a:lstStyle>
          <a:p>
            <a:endParaRPr/>
          </a:p>
        </p:txBody>
      </p:sp>
      <p:sp>
        <p:nvSpPr>
          <p:cNvPr id="819" name="Google Shape;819;p41"/>
          <p:cNvSpPr txBox="1">
            <a:spLocks noGrp="1"/>
          </p:cNvSpPr>
          <p:nvPr>
            <p:ph type="title" idx="13"/>
          </p:nvPr>
        </p:nvSpPr>
        <p:spPr>
          <a:xfrm>
            <a:off x="319967" y="2129633"/>
            <a:ext cx="853500" cy="643200"/>
          </a:xfrm>
          <a:prstGeom prst="rect">
            <a:avLst/>
          </a:prstGeom>
        </p:spPr>
        <p:txBody>
          <a:bodyPr spcFirstLastPara="1" wrap="square" lIns="121900" tIns="121900" rIns="182875" bIns="121900" anchor="t" anchorCtr="0">
            <a:noAutofit/>
          </a:bodyPr>
          <a:lstStyle>
            <a:lvl1pPr lvl="0" algn="ctr">
              <a:spcBef>
                <a:spcPts val="0"/>
              </a:spcBef>
              <a:spcAft>
                <a:spcPts val="0"/>
              </a:spcAft>
              <a:buClr>
                <a:schemeClr val="dk2"/>
              </a:buClr>
              <a:buSzPts val="2400"/>
              <a:buFont typeface="IBM Plex Sans"/>
              <a:buNone/>
              <a:defRPr sz="2400">
                <a:solidFill>
                  <a:schemeClr val="dk2"/>
                </a:solidFill>
              </a:defRPr>
            </a:lvl1pPr>
            <a:lvl2pPr lvl="1" algn="ctr">
              <a:spcBef>
                <a:spcPts val="0"/>
              </a:spcBef>
              <a:spcAft>
                <a:spcPts val="0"/>
              </a:spcAft>
              <a:buClr>
                <a:schemeClr val="dk2"/>
              </a:buClr>
              <a:buSzPts val="2400"/>
              <a:buFont typeface="IBM Plex Sans"/>
              <a:buNone/>
              <a:defRPr sz="2400">
                <a:solidFill>
                  <a:schemeClr val="dk2"/>
                </a:solidFill>
              </a:defRPr>
            </a:lvl2pPr>
            <a:lvl3pPr lvl="2" algn="ctr">
              <a:spcBef>
                <a:spcPts val="0"/>
              </a:spcBef>
              <a:spcAft>
                <a:spcPts val="0"/>
              </a:spcAft>
              <a:buClr>
                <a:schemeClr val="dk2"/>
              </a:buClr>
              <a:buSzPts val="2400"/>
              <a:buFont typeface="IBM Plex Sans"/>
              <a:buNone/>
              <a:defRPr sz="2400">
                <a:solidFill>
                  <a:schemeClr val="dk2"/>
                </a:solidFill>
              </a:defRPr>
            </a:lvl3pPr>
            <a:lvl4pPr lvl="3" algn="ctr">
              <a:spcBef>
                <a:spcPts val="0"/>
              </a:spcBef>
              <a:spcAft>
                <a:spcPts val="0"/>
              </a:spcAft>
              <a:buClr>
                <a:schemeClr val="dk2"/>
              </a:buClr>
              <a:buSzPts val="2400"/>
              <a:buFont typeface="IBM Plex Sans"/>
              <a:buNone/>
              <a:defRPr sz="2400">
                <a:solidFill>
                  <a:schemeClr val="dk2"/>
                </a:solidFill>
              </a:defRPr>
            </a:lvl4pPr>
            <a:lvl5pPr lvl="4" algn="ctr">
              <a:spcBef>
                <a:spcPts val="0"/>
              </a:spcBef>
              <a:spcAft>
                <a:spcPts val="0"/>
              </a:spcAft>
              <a:buClr>
                <a:schemeClr val="dk2"/>
              </a:buClr>
              <a:buSzPts val="2400"/>
              <a:buFont typeface="IBM Plex Sans"/>
              <a:buNone/>
              <a:defRPr sz="2400">
                <a:solidFill>
                  <a:schemeClr val="dk2"/>
                </a:solidFill>
              </a:defRPr>
            </a:lvl5pPr>
            <a:lvl6pPr lvl="5" algn="ctr">
              <a:spcBef>
                <a:spcPts val="0"/>
              </a:spcBef>
              <a:spcAft>
                <a:spcPts val="0"/>
              </a:spcAft>
              <a:buClr>
                <a:schemeClr val="dk2"/>
              </a:buClr>
              <a:buSzPts val="2400"/>
              <a:buFont typeface="IBM Plex Sans"/>
              <a:buNone/>
              <a:defRPr sz="2400">
                <a:solidFill>
                  <a:schemeClr val="dk2"/>
                </a:solidFill>
              </a:defRPr>
            </a:lvl6pPr>
            <a:lvl7pPr lvl="6" algn="ctr">
              <a:spcBef>
                <a:spcPts val="0"/>
              </a:spcBef>
              <a:spcAft>
                <a:spcPts val="0"/>
              </a:spcAft>
              <a:buClr>
                <a:schemeClr val="dk2"/>
              </a:buClr>
              <a:buSzPts val="2400"/>
              <a:buFont typeface="IBM Plex Sans"/>
              <a:buNone/>
              <a:defRPr sz="2400">
                <a:solidFill>
                  <a:schemeClr val="dk2"/>
                </a:solidFill>
              </a:defRPr>
            </a:lvl7pPr>
            <a:lvl8pPr lvl="7" algn="ctr">
              <a:spcBef>
                <a:spcPts val="0"/>
              </a:spcBef>
              <a:spcAft>
                <a:spcPts val="0"/>
              </a:spcAft>
              <a:buClr>
                <a:schemeClr val="dk2"/>
              </a:buClr>
              <a:buSzPts val="2400"/>
              <a:buFont typeface="IBM Plex Sans"/>
              <a:buNone/>
              <a:defRPr sz="2400">
                <a:solidFill>
                  <a:schemeClr val="dk2"/>
                </a:solidFill>
              </a:defRPr>
            </a:lvl8pPr>
            <a:lvl9pPr lvl="8" algn="ctr">
              <a:spcBef>
                <a:spcPts val="0"/>
              </a:spcBef>
              <a:spcAft>
                <a:spcPts val="0"/>
              </a:spcAft>
              <a:buClr>
                <a:schemeClr val="dk2"/>
              </a:buClr>
              <a:buSzPts val="2400"/>
              <a:buFont typeface="IBM Plex Sans"/>
              <a:buNone/>
              <a:defRPr sz="2400">
                <a:solidFill>
                  <a:schemeClr val="dk2"/>
                </a:solidFill>
              </a:defRPr>
            </a:lvl9pPr>
          </a:lstStyle>
          <a:p>
            <a:endParaRPr/>
          </a:p>
        </p:txBody>
      </p:sp>
      <p:sp>
        <p:nvSpPr>
          <p:cNvPr id="820" name="Google Shape;820;p41"/>
          <p:cNvSpPr txBox="1">
            <a:spLocks noGrp="1"/>
          </p:cNvSpPr>
          <p:nvPr>
            <p:ph type="title" idx="14"/>
          </p:nvPr>
        </p:nvSpPr>
        <p:spPr>
          <a:xfrm>
            <a:off x="2679333" y="2129633"/>
            <a:ext cx="853500" cy="643200"/>
          </a:xfrm>
          <a:prstGeom prst="rect">
            <a:avLst/>
          </a:prstGeom>
        </p:spPr>
        <p:txBody>
          <a:bodyPr spcFirstLastPara="1" wrap="square" lIns="121900" tIns="121900" rIns="182875" bIns="121900" anchor="t" anchorCtr="0">
            <a:noAutofit/>
          </a:bodyPr>
          <a:lstStyle>
            <a:lvl1pPr lvl="0" algn="ctr">
              <a:spcBef>
                <a:spcPts val="0"/>
              </a:spcBef>
              <a:spcAft>
                <a:spcPts val="0"/>
              </a:spcAft>
              <a:buClr>
                <a:schemeClr val="dk2"/>
              </a:buClr>
              <a:buSzPts val="2400"/>
              <a:buFont typeface="IBM Plex Sans"/>
              <a:buNone/>
              <a:defRPr sz="2400">
                <a:solidFill>
                  <a:schemeClr val="dk2"/>
                </a:solidFill>
              </a:defRPr>
            </a:lvl1pPr>
            <a:lvl2pPr lvl="1" algn="ctr">
              <a:spcBef>
                <a:spcPts val="0"/>
              </a:spcBef>
              <a:spcAft>
                <a:spcPts val="0"/>
              </a:spcAft>
              <a:buClr>
                <a:schemeClr val="dk2"/>
              </a:buClr>
              <a:buSzPts val="2400"/>
              <a:buFont typeface="IBM Plex Sans"/>
              <a:buNone/>
              <a:defRPr sz="2400">
                <a:solidFill>
                  <a:schemeClr val="dk2"/>
                </a:solidFill>
              </a:defRPr>
            </a:lvl2pPr>
            <a:lvl3pPr lvl="2" algn="ctr">
              <a:spcBef>
                <a:spcPts val="0"/>
              </a:spcBef>
              <a:spcAft>
                <a:spcPts val="0"/>
              </a:spcAft>
              <a:buClr>
                <a:schemeClr val="dk2"/>
              </a:buClr>
              <a:buSzPts val="2400"/>
              <a:buFont typeface="IBM Plex Sans"/>
              <a:buNone/>
              <a:defRPr sz="2400">
                <a:solidFill>
                  <a:schemeClr val="dk2"/>
                </a:solidFill>
              </a:defRPr>
            </a:lvl3pPr>
            <a:lvl4pPr lvl="3" algn="ctr">
              <a:spcBef>
                <a:spcPts val="0"/>
              </a:spcBef>
              <a:spcAft>
                <a:spcPts val="0"/>
              </a:spcAft>
              <a:buClr>
                <a:schemeClr val="dk2"/>
              </a:buClr>
              <a:buSzPts val="2400"/>
              <a:buFont typeface="IBM Plex Sans"/>
              <a:buNone/>
              <a:defRPr sz="2400">
                <a:solidFill>
                  <a:schemeClr val="dk2"/>
                </a:solidFill>
              </a:defRPr>
            </a:lvl4pPr>
            <a:lvl5pPr lvl="4" algn="ctr">
              <a:spcBef>
                <a:spcPts val="0"/>
              </a:spcBef>
              <a:spcAft>
                <a:spcPts val="0"/>
              </a:spcAft>
              <a:buClr>
                <a:schemeClr val="dk2"/>
              </a:buClr>
              <a:buSzPts val="2400"/>
              <a:buFont typeface="IBM Plex Sans"/>
              <a:buNone/>
              <a:defRPr sz="2400">
                <a:solidFill>
                  <a:schemeClr val="dk2"/>
                </a:solidFill>
              </a:defRPr>
            </a:lvl5pPr>
            <a:lvl6pPr lvl="5" algn="ctr">
              <a:spcBef>
                <a:spcPts val="0"/>
              </a:spcBef>
              <a:spcAft>
                <a:spcPts val="0"/>
              </a:spcAft>
              <a:buClr>
                <a:schemeClr val="dk2"/>
              </a:buClr>
              <a:buSzPts val="2400"/>
              <a:buFont typeface="IBM Plex Sans"/>
              <a:buNone/>
              <a:defRPr sz="2400">
                <a:solidFill>
                  <a:schemeClr val="dk2"/>
                </a:solidFill>
              </a:defRPr>
            </a:lvl6pPr>
            <a:lvl7pPr lvl="6" algn="ctr">
              <a:spcBef>
                <a:spcPts val="0"/>
              </a:spcBef>
              <a:spcAft>
                <a:spcPts val="0"/>
              </a:spcAft>
              <a:buClr>
                <a:schemeClr val="dk2"/>
              </a:buClr>
              <a:buSzPts val="2400"/>
              <a:buFont typeface="IBM Plex Sans"/>
              <a:buNone/>
              <a:defRPr sz="2400">
                <a:solidFill>
                  <a:schemeClr val="dk2"/>
                </a:solidFill>
              </a:defRPr>
            </a:lvl7pPr>
            <a:lvl8pPr lvl="7" algn="ctr">
              <a:spcBef>
                <a:spcPts val="0"/>
              </a:spcBef>
              <a:spcAft>
                <a:spcPts val="0"/>
              </a:spcAft>
              <a:buClr>
                <a:schemeClr val="dk2"/>
              </a:buClr>
              <a:buSzPts val="2400"/>
              <a:buFont typeface="IBM Plex Sans"/>
              <a:buNone/>
              <a:defRPr sz="2400">
                <a:solidFill>
                  <a:schemeClr val="dk2"/>
                </a:solidFill>
              </a:defRPr>
            </a:lvl8pPr>
            <a:lvl9pPr lvl="8" algn="ctr">
              <a:spcBef>
                <a:spcPts val="0"/>
              </a:spcBef>
              <a:spcAft>
                <a:spcPts val="0"/>
              </a:spcAft>
              <a:buClr>
                <a:schemeClr val="dk2"/>
              </a:buClr>
              <a:buSzPts val="2400"/>
              <a:buFont typeface="IBM Plex Sans"/>
              <a:buNone/>
              <a:defRPr sz="2400">
                <a:solidFill>
                  <a:schemeClr val="dk2"/>
                </a:solidFill>
              </a:defRPr>
            </a:lvl9pPr>
          </a:lstStyle>
          <a:p>
            <a:endParaRPr/>
          </a:p>
        </p:txBody>
      </p:sp>
      <p:sp>
        <p:nvSpPr>
          <p:cNvPr id="821" name="Google Shape;821;p41"/>
          <p:cNvSpPr txBox="1">
            <a:spLocks noGrp="1"/>
          </p:cNvSpPr>
          <p:nvPr>
            <p:ph type="title" idx="15"/>
          </p:nvPr>
        </p:nvSpPr>
        <p:spPr>
          <a:xfrm>
            <a:off x="5193900" y="2129633"/>
            <a:ext cx="853500" cy="643200"/>
          </a:xfrm>
          <a:prstGeom prst="rect">
            <a:avLst/>
          </a:prstGeom>
        </p:spPr>
        <p:txBody>
          <a:bodyPr spcFirstLastPara="1" wrap="square" lIns="121900" tIns="121900" rIns="182875" bIns="121900" anchor="t" anchorCtr="0">
            <a:noAutofit/>
          </a:bodyPr>
          <a:lstStyle>
            <a:lvl1pPr lvl="0" algn="ctr">
              <a:spcBef>
                <a:spcPts val="0"/>
              </a:spcBef>
              <a:spcAft>
                <a:spcPts val="0"/>
              </a:spcAft>
              <a:buClr>
                <a:schemeClr val="dk2"/>
              </a:buClr>
              <a:buSzPts val="2400"/>
              <a:buFont typeface="IBM Plex Sans"/>
              <a:buNone/>
              <a:defRPr sz="2400">
                <a:solidFill>
                  <a:schemeClr val="dk2"/>
                </a:solidFill>
              </a:defRPr>
            </a:lvl1pPr>
            <a:lvl2pPr lvl="1" algn="ctr">
              <a:spcBef>
                <a:spcPts val="0"/>
              </a:spcBef>
              <a:spcAft>
                <a:spcPts val="0"/>
              </a:spcAft>
              <a:buClr>
                <a:schemeClr val="dk2"/>
              </a:buClr>
              <a:buSzPts val="2400"/>
              <a:buFont typeface="IBM Plex Sans"/>
              <a:buNone/>
              <a:defRPr sz="2400">
                <a:solidFill>
                  <a:schemeClr val="dk2"/>
                </a:solidFill>
              </a:defRPr>
            </a:lvl2pPr>
            <a:lvl3pPr lvl="2" algn="ctr">
              <a:spcBef>
                <a:spcPts val="0"/>
              </a:spcBef>
              <a:spcAft>
                <a:spcPts val="0"/>
              </a:spcAft>
              <a:buClr>
                <a:schemeClr val="dk2"/>
              </a:buClr>
              <a:buSzPts val="2400"/>
              <a:buFont typeface="IBM Plex Sans"/>
              <a:buNone/>
              <a:defRPr sz="2400">
                <a:solidFill>
                  <a:schemeClr val="dk2"/>
                </a:solidFill>
              </a:defRPr>
            </a:lvl3pPr>
            <a:lvl4pPr lvl="3" algn="ctr">
              <a:spcBef>
                <a:spcPts val="0"/>
              </a:spcBef>
              <a:spcAft>
                <a:spcPts val="0"/>
              </a:spcAft>
              <a:buClr>
                <a:schemeClr val="dk2"/>
              </a:buClr>
              <a:buSzPts val="2400"/>
              <a:buFont typeface="IBM Plex Sans"/>
              <a:buNone/>
              <a:defRPr sz="2400">
                <a:solidFill>
                  <a:schemeClr val="dk2"/>
                </a:solidFill>
              </a:defRPr>
            </a:lvl4pPr>
            <a:lvl5pPr lvl="4" algn="ctr">
              <a:spcBef>
                <a:spcPts val="0"/>
              </a:spcBef>
              <a:spcAft>
                <a:spcPts val="0"/>
              </a:spcAft>
              <a:buClr>
                <a:schemeClr val="dk2"/>
              </a:buClr>
              <a:buSzPts val="2400"/>
              <a:buFont typeface="IBM Plex Sans"/>
              <a:buNone/>
              <a:defRPr sz="2400">
                <a:solidFill>
                  <a:schemeClr val="dk2"/>
                </a:solidFill>
              </a:defRPr>
            </a:lvl5pPr>
            <a:lvl6pPr lvl="5" algn="ctr">
              <a:spcBef>
                <a:spcPts val="0"/>
              </a:spcBef>
              <a:spcAft>
                <a:spcPts val="0"/>
              </a:spcAft>
              <a:buClr>
                <a:schemeClr val="dk2"/>
              </a:buClr>
              <a:buSzPts val="2400"/>
              <a:buFont typeface="IBM Plex Sans"/>
              <a:buNone/>
              <a:defRPr sz="2400">
                <a:solidFill>
                  <a:schemeClr val="dk2"/>
                </a:solidFill>
              </a:defRPr>
            </a:lvl6pPr>
            <a:lvl7pPr lvl="6" algn="ctr">
              <a:spcBef>
                <a:spcPts val="0"/>
              </a:spcBef>
              <a:spcAft>
                <a:spcPts val="0"/>
              </a:spcAft>
              <a:buClr>
                <a:schemeClr val="dk2"/>
              </a:buClr>
              <a:buSzPts val="2400"/>
              <a:buFont typeface="IBM Plex Sans"/>
              <a:buNone/>
              <a:defRPr sz="2400">
                <a:solidFill>
                  <a:schemeClr val="dk2"/>
                </a:solidFill>
              </a:defRPr>
            </a:lvl7pPr>
            <a:lvl8pPr lvl="7" algn="ctr">
              <a:spcBef>
                <a:spcPts val="0"/>
              </a:spcBef>
              <a:spcAft>
                <a:spcPts val="0"/>
              </a:spcAft>
              <a:buClr>
                <a:schemeClr val="dk2"/>
              </a:buClr>
              <a:buSzPts val="2400"/>
              <a:buFont typeface="IBM Plex Sans"/>
              <a:buNone/>
              <a:defRPr sz="2400">
                <a:solidFill>
                  <a:schemeClr val="dk2"/>
                </a:solidFill>
              </a:defRPr>
            </a:lvl8pPr>
            <a:lvl9pPr lvl="8" algn="ctr">
              <a:spcBef>
                <a:spcPts val="0"/>
              </a:spcBef>
              <a:spcAft>
                <a:spcPts val="0"/>
              </a:spcAft>
              <a:buClr>
                <a:schemeClr val="dk2"/>
              </a:buClr>
              <a:buSzPts val="2400"/>
              <a:buFont typeface="IBM Plex Sans"/>
              <a:buNone/>
              <a:defRPr sz="2400">
                <a:solidFill>
                  <a:schemeClr val="dk2"/>
                </a:solidFill>
              </a:defRPr>
            </a:lvl9pPr>
          </a:lstStyle>
          <a:p>
            <a:endParaRPr/>
          </a:p>
        </p:txBody>
      </p:sp>
      <p:sp>
        <p:nvSpPr>
          <p:cNvPr id="822" name="Google Shape;822;p41"/>
          <p:cNvSpPr txBox="1">
            <a:spLocks noGrp="1"/>
          </p:cNvSpPr>
          <p:nvPr>
            <p:ph type="title" idx="16"/>
          </p:nvPr>
        </p:nvSpPr>
        <p:spPr>
          <a:xfrm>
            <a:off x="7606267" y="2129633"/>
            <a:ext cx="853500" cy="643200"/>
          </a:xfrm>
          <a:prstGeom prst="rect">
            <a:avLst/>
          </a:prstGeom>
        </p:spPr>
        <p:txBody>
          <a:bodyPr spcFirstLastPara="1" wrap="square" lIns="121900" tIns="121900" rIns="182875" bIns="121900" anchor="t" anchorCtr="0">
            <a:noAutofit/>
          </a:bodyPr>
          <a:lstStyle>
            <a:lvl1pPr lvl="0" algn="ctr">
              <a:spcBef>
                <a:spcPts val="0"/>
              </a:spcBef>
              <a:spcAft>
                <a:spcPts val="0"/>
              </a:spcAft>
              <a:buClr>
                <a:schemeClr val="dk2"/>
              </a:buClr>
              <a:buSzPts val="2400"/>
              <a:buFont typeface="IBM Plex Sans"/>
              <a:buNone/>
              <a:defRPr sz="2400">
                <a:solidFill>
                  <a:schemeClr val="dk2"/>
                </a:solidFill>
              </a:defRPr>
            </a:lvl1pPr>
            <a:lvl2pPr lvl="1" algn="ctr">
              <a:spcBef>
                <a:spcPts val="0"/>
              </a:spcBef>
              <a:spcAft>
                <a:spcPts val="0"/>
              </a:spcAft>
              <a:buClr>
                <a:schemeClr val="dk2"/>
              </a:buClr>
              <a:buSzPts val="2400"/>
              <a:buFont typeface="IBM Plex Sans"/>
              <a:buNone/>
              <a:defRPr sz="2400">
                <a:solidFill>
                  <a:schemeClr val="dk2"/>
                </a:solidFill>
              </a:defRPr>
            </a:lvl2pPr>
            <a:lvl3pPr lvl="2" algn="ctr">
              <a:spcBef>
                <a:spcPts val="0"/>
              </a:spcBef>
              <a:spcAft>
                <a:spcPts val="0"/>
              </a:spcAft>
              <a:buClr>
                <a:schemeClr val="dk2"/>
              </a:buClr>
              <a:buSzPts val="2400"/>
              <a:buFont typeface="IBM Plex Sans"/>
              <a:buNone/>
              <a:defRPr sz="2400">
                <a:solidFill>
                  <a:schemeClr val="dk2"/>
                </a:solidFill>
              </a:defRPr>
            </a:lvl3pPr>
            <a:lvl4pPr lvl="3" algn="ctr">
              <a:spcBef>
                <a:spcPts val="0"/>
              </a:spcBef>
              <a:spcAft>
                <a:spcPts val="0"/>
              </a:spcAft>
              <a:buClr>
                <a:schemeClr val="dk2"/>
              </a:buClr>
              <a:buSzPts val="2400"/>
              <a:buFont typeface="IBM Plex Sans"/>
              <a:buNone/>
              <a:defRPr sz="2400">
                <a:solidFill>
                  <a:schemeClr val="dk2"/>
                </a:solidFill>
              </a:defRPr>
            </a:lvl4pPr>
            <a:lvl5pPr lvl="4" algn="ctr">
              <a:spcBef>
                <a:spcPts val="0"/>
              </a:spcBef>
              <a:spcAft>
                <a:spcPts val="0"/>
              </a:spcAft>
              <a:buClr>
                <a:schemeClr val="dk2"/>
              </a:buClr>
              <a:buSzPts val="2400"/>
              <a:buFont typeface="IBM Plex Sans"/>
              <a:buNone/>
              <a:defRPr sz="2400">
                <a:solidFill>
                  <a:schemeClr val="dk2"/>
                </a:solidFill>
              </a:defRPr>
            </a:lvl5pPr>
            <a:lvl6pPr lvl="5" algn="ctr">
              <a:spcBef>
                <a:spcPts val="0"/>
              </a:spcBef>
              <a:spcAft>
                <a:spcPts val="0"/>
              </a:spcAft>
              <a:buClr>
                <a:schemeClr val="dk2"/>
              </a:buClr>
              <a:buSzPts val="2400"/>
              <a:buFont typeface="IBM Plex Sans"/>
              <a:buNone/>
              <a:defRPr sz="2400">
                <a:solidFill>
                  <a:schemeClr val="dk2"/>
                </a:solidFill>
              </a:defRPr>
            </a:lvl6pPr>
            <a:lvl7pPr lvl="6" algn="ctr">
              <a:spcBef>
                <a:spcPts val="0"/>
              </a:spcBef>
              <a:spcAft>
                <a:spcPts val="0"/>
              </a:spcAft>
              <a:buClr>
                <a:schemeClr val="dk2"/>
              </a:buClr>
              <a:buSzPts val="2400"/>
              <a:buFont typeface="IBM Plex Sans"/>
              <a:buNone/>
              <a:defRPr sz="2400">
                <a:solidFill>
                  <a:schemeClr val="dk2"/>
                </a:solidFill>
              </a:defRPr>
            </a:lvl7pPr>
            <a:lvl8pPr lvl="7" algn="ctr">
              <a:spcBef>
                <a:spcPts val="0"/>
              </a:spcBef>
              <a:spcAft>
                <a:spcPts val="0"/>
              </a:spcAft>
              <a:buClr>
                <a:schemeClr val="dk2"/>
              </a:buClr>
              <a:buSzPts val="2400"/>
              <a:buFont typeface="IBM Plex Sans"/>
              <a:buNone/>
              <a:defRPr sz="2400">
                <a:solidFill>
                  <a:schemeClr val="dk2"/>
                </a:solidFill>
              </a:defRPr>
            </a:lvl8pPr>
            <a:lvl9pPr lvl="8" algn="ctr">
              <a:spcBef>
                <a:spcPts val="0"/>
              </a:spcBef>
              <a:spcAft>
                <a:spcPts val="0"/>
              </a:spcAft>
              <a:buClr>
                <a:schemeClr val="dk2"/>
              </a:buClr>
              <a:buSzPts val="2400"/>
              <a:buFont typeface="IBM Plex Sans"/>
              <a:buNone/>
              <a:defRPr sz="2400">
                <a:solidFill>
                  <a:schemeClr val="dk2"/>
                </a:solidFill>
              </a:defRPr>
            </a:lvl9pPr>
          </a:lstStyle>
          <a:p>
            <a:endParaRPr/>
          </a:p>
        </p:txBody>
      </p:sp>
      <p:sp>
        <p:nvSpPr>
          <p:cNvPr id="823" name="Google Shape;823;p41"/>
          <p:cNvSpPr txBox="1">
            <a:spLocks noGrp="1"/>
          </p:cNvSpPr>
          <p:nvPr>
            <p:ph type="title" idx="17"/>
          </p:nvPr>
        </p:nvSpPr>
        <p:spPr>
          <a:xfrm>
            <a:off x="50800" y="426200"/>
            <a:ext cx="2437200" cy="693600"/>
          </a:xfrm>
          <a:prstGeom prst="rect">
            <a:avLst/>
          </a:prstGeom>
        </p:spPr>
        <p:txBody>
          <a:bodyPr spcFirstLastPara="1" wrap="square" lIns="243825" tIns="121900" rIns="121900" bIns="121900" anchor="t" anchorCtr="0">
            <a:noAutofit/>
          </a:bodyPr>
          <a:lstStyle>
            <a:lvl1pPr lvl="0">
              <a:spcBef>
                <a:spcPts val="0"/>
              </a:spcBef>
              <a:spcAft>
                <a:spcPts val="0"/>
              </a:spcAft>
              <a:buNone/>
              <a:defRPr sz="21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2400">
                <a:solidFill>
                  <a:schemeClr val="accent6"/>
                </a:solidFill>
              </a:defRPr>
            </a:lvl2pPr>
            <a:lvl3pPr lvl="2">
              <a:lnSpc>
                <a:spcPct val="115000"/>
              </a:lnSpc>
              <a:spcBef>
                <a:spcPts val="0"/>
              </a:spcBef>
              <a:spcAft>
                <a:spcPts val="0"/>
              </a:spcAft>
              <a:buNone/>
              <a:defRPr sz="2400">
                <a:solidFill>
                  <a:schemeClr val="accent6"/>
                </a:solidFill>
              </a:defRPr>
            </a:lvl3pPr>
            <a:lvl4pPr lvl="3">
              <a:lnSpc>
                <a:spcPct val="115000"/>
              </a:lnSpc>
              <a:spcBef>
                <a:spcPts val="0"/>
              </a:spcBef>
              <a:spcAft>
                <a:spcPts val="0"/>
              </a:spcAft>
              <a:buNone/>
              <a:defRPr sz="2400">
                <a:solidFill>
                  <a:schemeClr val="accent6"/>
                </a:solidFill>
              </a:defRPr>
            </a:lvl4pPr>
            <a:lvl5pPr lvl="4">
              <a:lnSpc>
                <a:spcPct val="115000"/>
              </a:lnSpc>
              <a:spcBef>
                <a:spcPts val="0"/>
              </a:spcBef>
              <a:spcAft>
                <a:spcPts val="0"/>
              </a:spcAft>
              <a:buNone/>
              <a:defRPr sz="2400">
                <a:solidFill>
                  <a:schemeClr val="accent6"/>
                </a:solidFill>
              </a:defRPr>
            </a:lvl5pPr>
            <a:lvl6pPr lvl="5">
              <a:lnSpc>
                <a:spcPct val="115000"/>
              </a:lnSpc>
              <a:spcBef>
                <a:spcPts val="0"/>
              </a:spcBef>
              <a:spcAft>
                <a:spcPts val="0"/>
              </a:spcAft>
              <a:buNone/>
              <a:defRPr sz="2400">
                <a:solidFill>
                  <a:schemeClr val="accent6"/>
                </a:solidFill>
              </a:defRPr>
            </a:lvl6pPr>
            <a:lvl7pPr lvl="6">
              <a:lnSpc>
                <a:spcPct val="115000"/>
              </a:lnSpc>
              <a:spcBef>
                <a:spcPts val="0"/>
              </a:spcBef>
              <a:spcAft>
                <a:spcPts val="0"/>
              </a:spcAft>
              <a:buNone/>
              <a:defRPr sz="2400">
                <a:solidFill>
                  <a:schemeClr val="accent6"/>
                </a:solidFill>
              </a:defRPr>
            </a:lvl7pPr>
            <a:lvl8pPr lvl="7">
              <a:lnSpc>
                <a:spcPct val="115000"/>
              </a:lnSpc>
              <a:spcBef>
                <a:spcPts val="0"/>
              </a:spcBef>
              <a:spcAft>
                <a:spcPts val="0"/>
              </a:spcAft>
              <a:buNone/>
              <a:defRPr sz="2400">
                <a:solidFill>
                  <a:schemeClr val="accent6"/>
                </a:solidFill>
              </a:defRPr>
            </a:lvl8pPr>
            <a:lvl9pPr lvl="8">
              <a:lnSpc>
                <a:spcPct val="115000"/>
              </a:lnSpc>
              <a:spcBef>
                <a:spcPts val="0"/>
              </a:spcBef>
              <a:spcAft>
                <a:spcPts val="0"/>
              </a:spcAft>
              <a:buNone/>
              <a:defRPr sz="2400">
                <a:solidFill>
                  <a:schemeClr val="accent6"/>
                </a:solidFill>
              </a:defRPr>
            </a:lvl9pPr>
          </a:lstStyle>
          <a:p>
            <a:endParaRPr/>
          </a:p>
        </p:txBody>
      </p:sp>
      <p:sp>
        <p:nvSpPr>
          <p:cNvPr id="824" name="Google Shape;824;p41"/>
          <p:cNvSpPr txBox="1">
            <a:spLocks noGrp="1"/>
          </p:cNvSpPr>
          <p:nvPr>
            <p:ph type="title" idx="18"/>
          </p:nvPr>
        </p:nvSpPr>
        <p:spPr>
          <a:xfrm>
            <a:off x="304800" y="6366571"/>
            <a:ext cx="2585700" cy="252300"/>
          </a:xfrm>
          <a:prstGeom prst="rect">
            <a:avLst/>
          </a:prstGeom>
        </p:spPr>
        <p:txBody>
          <a:bodyPr spcFirstLastPara="1" wrap="square" lIns="0" tIns="0" rIns="0" bIns="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6148">
          <p15:clr>
            <a:srgbClr val="E46962"/>
          </p15:clr>
        </p15:guide>
        <p15:guide id="2" pos="4575">
          <p15:clr>
            <a:srgbClr val="E46962"/>
          </p15:clr>
        </p15:guide>
        <p15:guide id="3" pos="3016">
          <p15:clr>
            <a:srgbClr val="E46962"/>
          </p15:clr>
        </p15:guide>
        <p15:guide id="4" pos="1563">
          <p15:clr>
            <a:srgbClr val="E46962"/>
          </p15:clr>
        </p15:guide>
        <p15:guide id="5" pos="1878">
          <p15:clr>
            <a:srgbClr val="E46962"/>
          </p15:clr>
        </p15:guide>
        <p15:guide id="6" pos="1567">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825"/>
        <p:cNvGrpSpPr/>
        <p:nvPr/>
      </p:nvGrpSpPr>
      <p:grpSpPr>
        <a:xfrm>
          <a:off x="0" y="0"/>
          <a:ext cx="0" cy="0"/>
          <a:chOff x="0" y="0"/>
          <a:chExt cx="0" cy="0"/>
        </a:xfrm>
      </p:grpSpPr>
      <p:sp>
        <p:nvSpPr>
          <p:cNvPr id="826" name="Google Shape;826;p42"/>
          <p:cNvSpPr txBox="1">
            <a:spLocks noGrp="1"/>
          </p:cNvSpPr>
          <p:nvPr>
            <p:ph type="title"/>
          </p:nvPr>
        </p:nvSpPr>
        <p:spPr>
          <a:xfrm>
            <a:off x="50800" y="530333"/>
            <a:ext cx="2597700" cy="252300"/>
          </a:xfrm>
          <a:prstGeom prst="rect">
            <a:avLst/>
          </a:prstGeom>
        </p:spPr>
        <p:txBody>
          <a:bodyPr spcFirstLastPara="1" wrap="square" lIns="243825" tIns="121900" rIns="121900" bIns="121900" anchor="t" anchorCtr="0">
            <a:noAutofit/>
          </a:bodyPr>
          <a:lstStyle>
            <a:lvl1pPr lvl="0">
              <a:lnSpc>
                <a:spcPct val="70000"/>
              </a:lnSpc>
              <a:spcBef>
                <a:spcPts val="0"/>
              </a:spcBef>
              <a:spcAft>
                <a:spcPts val="0"/>
              </a:spcAft>
              <a:buNone/>
              <a:defRPr sz="1600">
                <a:solidFill>
                  <a:schemeClr val="dk2"/>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grpSp>
        <p:nvGrpSpPr>
          <p:cNvPr id="827" name="Google Shape;827;p42"/>
          <p:cNvGrpSpPr/>
          <p:nvPr/>
        </p:nvGrpSpPr>
        <p:grpSpPr>
          <a:xfrm rot="10800000">
            <a:off x="7542821" y="-156"/>
            <a:ext cx="4649194" cy="3874851"/>
            <a:chOff x="312900" y="2793625"/>
            <a:chExt cx="2221200" cy="1851250"/>
          </a:xfrm>
        </p:grpSpPr>
        <p:grpSp>
          <p:nvGrpSpPr>
            <p:cNvPr id="828" name="Google Shape;828;p42"/>
            <p:cNvGrpSpPr/>
            <p:nvPr/>
          </p:nvGrpSpPr>
          <p:grpSpPr>
            <a:xfrm>
              <a:off x="312900" y="2793625"/>
              <a:ext cx="1851000" cy="1851250"/>
              <a:chOff x="461225" y="3249175"/>
              <a:chExt cx="1851000" cy="1851250"/>
            </a:xfrm>
          </p:grpSpPr>
          <p:grpSp>
            <p:nvGrpSpPr>
              <p:cNvPr id="829" name="Google Shape;829;p42"/>
              <p:cNvGrpSpPr/>
              <p:nvPr/>
            </p:nvGrpSpPr>
            <p:grpSpPr>
              <a:xfrm>
                <a:off x="461225" y="3249175"/>
                <a:ext cx="1851000" cy="370200"/>
                <a:chOff x="461225" y="3249175"/>
                <a:chExt cx="1851000" cy="370200"/>
              </a:xfrm>
            </p:grpSpPr>
            <p:sp>
              <p:nvSpPr>
                <p:cNvPr id="830" name="Google Shape;830;p4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1" name="Google Shape;831;p4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2" name="Google Shape;832;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3" name="Google Shape;833;p4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834" name="Google Shape;834;p42"/>
              <p:cNvGrpSpPr/>
              <p:nvPr/>
            </p:nvGrpSpPr>
            <p:grpSpPr>
              <a:xfrm>
                <a:off x="461225" y="3619500"/>
                <a:ext cx="1851000" cy="370200"/>
                <a:chOff x="461225" y="3249175"/>
                <a:chExt cx="1851000" cy="370200"/>
              </a:xfrm>
            </p:grpSpPr>
            <p:sp>
              <p:nvSpPr>
                <p:cNvPr id="835" name="Google Shape;835;p4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6" name="Google Shape;836;p4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7" name="Google Shape;837;p4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8" name="Google Shape;838;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39" name="Google Shape;839;p4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840" name="Google Shape;840;p42"/>
              <p:cNvGrpSpPr/>
              <p:nvPr/>
            </p:nvGrpSpPr>
            <p:grpSpPr>
              <a:xfrm>
                <a:off x="461225" y="3989700"/>
                <a:ext cx="1480800" cy="1110725"/>
                <a:chOff x="461225" y="3249175"/>
                <a:chExt cx="1480800" cy="1110725"/>
              </a:xfrm>
            </p:grpSpPr>
            <p:sp>
              <p:nvSpPr>
                <p:cNvPr id="841" name="Google Shape;841;p4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2" name="Google Shape;842;p4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3" name="Google Shape;843;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4" name="Google Shape;844;p42"/>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nvGrpSpPr>
              <p:cNvPr id="845" name="Google Shape;845;p42"/>
              <p:cNvGrpSpPr/>
              <p:nvPr/>
            </p:nvGrpSpPr>
            <p:grpSpPr>
              <a:xfrm>
                <a:off x="831425" y="4360025"/>
                <a:ext cx="1480800" cy="370200"/>
                <a:chOff x="831425" y="3249175"/>
                <a:chExt cx="1480800" cy="370200"/>
              </a:xfrm>
            </p:grpSpPr>
            <p:sp>
              <p:nvSpPr>
                <p:cNvPr id="846" name="Google Shape;846;p4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7" name="Google Shape;847;p4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8" name="Google Shape;848;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849" name="Google Shape;849;p4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grpSp>
        <p:sp>
          <p:nvSpPr>
            <p:cNvPr id="850" name="Google Shape;850;p42"/>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grpSp>
      <p:sp>
        <p:nvSpPr>
          <p:cNvPr id="851" name="Google Shape;851;p42"/>
          <p:cNvSpPr>
            <a:spLocks noGrp="1"/>
          </p:cNvSpPr>
          <p:nvPr>
            <p:ph type="pic" idx="2"/>
          </p:nvPr>
        </p:nvSpPr>
        <p:spPr>
          <a:xfrm>
            <a:off x="1601000" y="1312983"/>
            <a:ext cx="2199300" cy="2199300"/>
          </a:xfrm>
          <a:prstGeom prst="ellipse">
            <a:avLst/>
          </a:prstGeom>
          <a:noFill/>
          <a:ln>
            <a:noFill/>
          </a:ln>
        </p:spPr>
      </p:sp>
      <p:sp>
        <p:nvSpPr>
          <p:cNvPr id="852" name="Google Shape;852;p42"/>
          <p:cNvSpPr>
            <a:spLocks noGrp="1"/>
          </p:cNvSpPr>
          <p:nvPr>
            <p:ph type="pic" idx="3"/>
          </p:nvPr>
        </p:nvSpPr>
        <p:spPr>
          <a:xfrm>
            <a:off x="4996400" y="1229317"/>
            <a:ext cx="2199300" cy="2199300"/>
          </a:xfrm>
          <a:prstGeom prst="ellipse">
            <a:avLst/>
          </a:prstGeom>
          <a:noFill/>
          <a:ln>
            <a:noFill/>
          </a:ln>
        </p:spPr>
      </p:sp>
      <p:sp>
        <p:nvSpPr>
          <p:cNvPr id="853" name="Google Shape;853;p42"/>
          <p:cNvSpPr>
            <a:spLocks noGrp="1"/>
          </p:cNvSpPr>
          <p:nvPr>
            <p:ph type="pic" idx="4"/>
          </p:nvPr>
        </p:nvSpPr>
        <p:spPr>
          <a:xfrm>
            <a:off x="8107533" y="1255250"/>
            <a:ext cx="2199300" cy="2199300"/>
          </a:xfrm>
          <a:prstGeom prst="ellipse">
            <a:avLst/>
          </a:prstGeom>
          <a:noFill/>
          <a:ln>
            <a:noFill/>
          </a:ln>
        </p:spPr>
      </p:sp>
      <p:sp>
        <p:nvSpPr>
          <p:cNvPr id="854" name="Google Shape;854;p42"/>
          <p:cNvSpPr txBox="1">
            <a:spLocks noGrp="1"/>
          </p:cNvSpPr>
          <p:nvPr>
            <p:ph type="subTitle" idx="1"/>
          </p:nvPr>
        </p:nvSpPr>
        <p:spPr>
          <a:xfrm>
            <a:off x="1263667" y="4471867"/>
            <a:ext cx="2782500" cy="1796700"/>
          </a:xfrm>
          <a:prstGeom prst="rect">
            <a:avLst/>
          </a:prstGeom>
        </p:spPr>
        <p:txBody>
          <a:bodyPr spcFirstLastPara="1" wrap="square" lIns="121900" tIns="121900" rIns="121900" bIns="121900" anchor="t" anchorCtr="0">
            <a:noAutofit/>
          </a:bodyPr>
          <a:lstStyle>
            <a:lvl1pPr lvl="0" algn="ctr">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900"/>
              <a:buNone/>
              <a:defRPr>
                <a:solidFill>
                  <a:schemeClr val="dk2"/>
                </a:solidFill>
              </a:defRPr>
            </a:lvl2pPr>
            <a:lvl3pPr lvl="2">
              <a:spcBef>
                <a:spcPts val="0"/>
              </a:spcBef>
              <a:spcAft>
                <a:spcPts val="0"/>
              </a:spcAft>
              <a:buClr>
                <a:schemeClr val="dk2"/>
              </a:buClr>
              <a:buSzPts val="1900"/>
              <a:buNone/>
              <a:defRPr>
                <a:solidFill>
                  <a:schemeClr val="dk2"/>
                </a:solidFill>
              </a:defRPr>
            </a:lvl3pPr>
            <a:lvl4pPr lvl="3">
              <a:spcBef>
                <a:spcPts val="0"/>
              </a:spcBef>
              <a:spcAft>
                <a:spcPts val="0"/>
              </a:spcAft>
              <a:buClr>
                <a:schemeClr val="dk2"/>
              </a:buClr>
              <a:buSzPts val="1900"/>
              <a:buNone/>
              <a:defRPr>
                <a:solidFill>
                  <a:schemeClr val="dk2"/>
                </a:solidFill>
              </a:defRPr>
            </a:lvl4pPr>
            <a:lvl5pPr lvl="4">
              <a:spcBef>
                <a:spcPts val="0"/>
              </a:spcBef>
              <a:spcAft>
                <a:spcPts val="0"/>
              </a:spcAft>
              <a:buClr>
                <a:schemeClr val="dk2"/>
              </a:buClr>
              <a:buSzPts val="1900"/>
              <a:buNone/>
              <a:defRPr>
                <a:solidFill>
                  <a:schemeClr val="dk2"/>
                </a:solidFill>
              </a:defRPr>
            </a:lvl5pPr>
            <a:lvl6pPr lvl="5">
              <a:spcBef>
                <a:spcPts val="0"/>
              </a:spcBef>
              <a:spcAft>
                <a:spcPts val="0"/>
              </a:spcAft>
              <a:buClr>
                <a:schemeClr val="dk2"/>
              </a:buClr>
              <a:buSzPts val="1900"/>
              <a:buNone/>
              <a:defRPr>
                <a:solidFill>
                  <a:schemeClr val="dk2"/>
                </a:solidFill>
              </a:defRPr>
            </a:lvl6pPr>
            <a:lvl7pPr lvl="6">
              <a:spcBef>
                <a:spcPts val="0"/>
              </a:spcBef>
              <a:spcAft>
                <a:spcPts val="0"/>
              </a:spcAft>
              <a:buClr>
                <a:schemeClr val="dk2"/>
              </a:buClr>
              <a:buSzPts val="1900"/>
              <a:buNone/>
              <a:defRPr>
                <a:solidFill>
                  <a:schemeClr val="dk2"/>
                </a:solidFill>
              </a:defRPr>
            </a:lvl7pPr>
            <a:lvl8pPr lvl="7">
              <a:spcBef>
                <a:spcPts val="0"/>
              </a:spcBef>
              <a:spcAft>
                <a:spcPts val="0"/>
              </a:spcAft>
              <a:buClr>
                <a:schemeClr val="dk2"/>
              </a:buClr>
              <a:buSzPts val="1900"/>
              <a:buNone/>
              <a:defRPr>
                <a:solidFill>
                  <a:schemeClr val="dk2"/>
                </a:solidFill>
              </a:defRPr>
            </a:lvl8pPr>
            <a:lvl9pPr lvl="8">
              <a:spcBef>
                <a:spcPts val="0"/>
              </a:spcBef>
              <a:spcAft>
                <a:spcPts val="0"/>
              </a:spcAft>
              <a:buClr>
                <a:schemeClr val="dk2"/>
              </a:buClr>
              <a:buSzPts val="1900"/>
              <a:buNone/>
              <a:defRPr>
                <a:solidFill>
                  <a:schemeClr val="dk2"/>
                </a:solidFill>
              </a:defRPr>
            </a:lvl9pPr>
          </a:lstStyle>
          <a:p>
            <a:endParaRPr/>
          </a:p>
        </p:txBody>
      </p:sp>
      <p:sp>
        <p:nvSpPr>
          <p:cNvPr id="855" name="Google Shape;855;p42"/>
          <p:cNvSpPr txBox="1">
            <a:spLocks noGrp="1"/>
          </p:cNvSpPr>
          <p:nvPr>
            <p:ph type="title" idx="5"/>
          </p:nvPr>
        </p:nvSpPr>
        <p:spPr>
          <a:xfrm>
            <a:off x="1482467" y="4082167"/>
            <a:ext cx="2344800" cy="364500"/>
          </a:xfrm>
          <a:prstGeom prst="rect">
            <a:avLst/>
          </a:prstGeom>
        </p:spPr>
        <p:txBody>
          <a:bodyPr spcFirstLastPara="1" wrap="square" lIns="121900" tIns="121900" rIns="121900" bIns="121900" anchor="b" anchorCtr="0">
            <a:noAutofit/>
          </a:bodyPr>
          <a:lstStyle>
            <a:lvl1pPr lvl="0" algn="ctr">
              <a:lnSpc>
                <a:spcPct val="115000"/>
              </a:lnSpc>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856" name="Google Shape;856;p42"/>
          <p:cNvSpPr txBox="1">
            <a:spLocks noGrp="1"/>
          </p:cNvSpPr>
          <p:nvPr>
            <p:ph type="subTitle" idx="6"/>
          </p:nvPr>
        </p:nvSpPr>
        <p:spPr>
          <a:xfrm>
            <a:off x="4704800" y="4471867"/>
            <a:ext cx="2782500" cy="1796700"/>
          </a:xfrm>
          <a:prstGeom prst="rect">
            <a:avLst/>
          </a:prstGeom>
        </p:spPr>
        <p:txBody>
          <a:bodyPr spcFirstLastPara="1" wrap="square" lIns="121900" tIns="121900" rIns="121900" bIns="121900" anchor="t" anchorCtr="0">
            <a:noAutofit/>
          </a:bodyPr>
          <a:lstStyle>
            <a:lvl1pPr lvl="0" algn="ctr">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900"/>
              <a:buNone/>
              <a:defRPr>
                <a:solidFill>
                  <a:schemeClr val="dk2"/>
                </a:solidFill>
              </a:defRPr>
            </a:lvl2pPr>
            <a:lvl3pPr lvl="2">
              <a:spcBef>
                <a:spcPts val="0"/>
              </a:spcBef>
              <a:spcAft>
                <a:spcPts val="0"/>
              </a:spcAft>
              <a:buClr>
                <a:schemeClr val="dk2"/>
              </a:buClr>
              <a:buSzPts val="1900"/>
              <a:buNone/>
              <a:defRPr>
                <a:solidFill>
                  <a:schemeClr val="dk2"/>
                </a:solidFill>
              </a:defRPr>
            </a:lvl3pPr>
            <a:lvl4pPr lvl="3">
              <a:spcBef>
                <a:spcPts val="0"/>
              </a:spcBef>
              <a:spcAft>
                <a:spcPts val="0"/>
              </a:spcAft>
              <a:buClr>
                <a:schemeClr val="dk2"/>
              </a:buClr>
              <a:buSzPts val="1900"/>
              <a:buNone/>
              <a:defRPr>
                <a:solidFill>
                  <a:schemeClr val="dk2"/>
                </a:solidFill>
              </a:defRPr>
            </a:lvl4pPr>
            <a:lvl5pPr lvl="4">
              <a:spcBef>
                <a:spcPts val="0"/>
              </a:spcBef>
              <a:spcAft>
                <a:spcPts val="0"/>
              </a:spcAft>
              <a:buClr>
                <a:schemeClr val="dk2"/>
              </a:buClr>
              <a:buSzPts val="1900"/>
              <a:buNone/>
              <a:defRPr>
                <a:solidFill>
                  <a:schemeClr val="dk2"/>
                </a:solidFill>
              </a:defRPr>
            </a:lvl5pPr>
            <a:lvl6pPr lvl="5">
              <a:spcBef>
                <a:spcPts val="0"/>
              </a:spcBef>
              <a:spcAft>
                <a:spcPts val="0"/>
              </a:spcAft>
              <a:buClr>
                <a:schemeClr val="dk2"/>
              </a:buClr>
              <a:buSzPts val="1900"/>
              <a:buNone/>
              <a:defRPr>
                <a:solidFill>
                  <a:schemeClr val="dk2"/>
                </a:solidFill>
              </a:defRPr>
            </a:lvl6pPr>
            <a:lvl7pPr lvl="6">
              <a:spcBef>
                <a:spcPts val="0"/>
              </a:spcBef>
              <a:spcAft>
                <a:spcPts val="0"/>
              </a:spcAft>
              <a:buClr>
                <a:schemeClr val="dk2"/>
              </a:buClr>
              <a:buSzPts val="1900"/>
              <a:buNone/>
              <a:defRPr>
                <a:solidFill>
                  <a:schemeClr val="dk2"/>
                </a:solidFill>
              </a:defRPr>
            </a:lvl7pPr>
            <a:lvl8pPr lvl="7">
              <a:spcBef>
                <a:spcPts val="0"/>
              </a:spcBef>
              <a:spcAft>
                <a:spcPts val="0"/>
              </a:spcAft>
              <a:buClr>
                <a:schemeClr val="dk2"/>
              </a:buClr>
              <a:buSzPts val="1900"/>
              <a:buNone/>
              <a:defRPr>
                <a:solidFill>
                  <a:schemeClr val="dk2"/>
                </a:solidFill>
              </a:defRPr>
            </a:lvl8pPr>
            <a:lvl9pPr lvl="8">
              <a:spcBef>
                <a:spcPts val="0"/>
              </a:spcBef>
              <a:spcAft>
                <a:spcPts val="0"/>
              </a:spcAft>
              <a:buClr>
                <a:schemeClr val="dk2"/>
              </a:buClr>
              <a:buSzPts val="1900"/>
              <a:buNone/>
              <a:defRPr>
                <a:solidFill>
                  <a:schemeClr val="dk2"/>
                </a:solidFill>
              </a:defRPr>
            </a:lvl9pPr>
          </a:lstStyle>
          <a:p>
            <a:endParaRPr/>
          </a:p>
        </p:txBody>
      </p:sp>
      <p:sp>
        <p:nvSpPr>
          <p:cNvPr id="857" name="Google Shape;857;p42"/>
          <p:cNvSpPr txBox="1">
            <a:spLocks noGrp="1"/>
          </p:cNvSpPr>
          <p:nvPr>
            <p:ph type="title" idx="7"/>
          </p:nvPr>
        </p:nvSpPr>
        <p:spPr>
          <a:xfrm>
            <a:off x="4923600" y="4082167"/>
            <a:ext cx="2344800" cy="364500"/>
          </a:xfrm>
          <a:prstGeom prst="rect">
            <a:avLst/>
          </a:prstGeom>
        </p:spPr>
        <p:txBody>
          <a:bodyPr spcFirstLastPara="1" wrap="square" lIns="121900" tIns="121900" rIns="121900" bIns="121900" anchor="b" anchorCtr="0">
            <a:noAutofit/>
          </a:bodyPr>
          <a:lstStyle>
            <a:lvl1pPr lvl="0" algn="ctr">
              <a:lnSpc>
                <a:spcPct val="115000"/>
              </a:lnSpc>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858" name="Google Shape;858;p42"/>
          <p:cNvSpPr txBox="1">
            <a:spLocks noGrp="1"/>
          </p:cNvSpPr>
          <p:nvPr>
            <p:ph type="subTitle" idx="8"/>
          </p:nvPr>
        </p:nvSpPr>
        <p:spPr>
          <a:xfrm>
            <a:off x="7815933" y="4471867"/>
            <a:ext cx="2782500" cy="1796700"/>
          </a:xfrm>
          <a:prstGeom prst="rect">
            <a:avLst/>
          </a:prstGeom>
        </p:spPr>
        <p:txBody>
          <a:bodyPr spcFirstLastPara="1" wrap="square" lIns="121900" tIns="121900" rIns="121900" bIns="121900" anchor="t" anchorCtr="0">
            <a:noAutofit/>
          </a:bodyPr>
          <a:lstStyle>
            <a:lvl1pPr lvl="0" algn="ctr">
              <a:lnSpc>
                <a:spcPct val="115000"/>
              </a:lnSpc>
              <a:spcBef>
                <a:spcPts val="0"/>
              </a:spcBef>
              <a:spcAft>
                <a:spcPts val="0"/>
              </a:spcAft>
              <a:buNone/>
              <a:defRPr sz="13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900"/>
              <a:buNone/>
              <a:defRPr>
                <a:solidFill>
                  <a:schemeClr val="dk2"/>
                </a:solidFill>
              </a:defRPr>
            </a:lvl2pPr>
            <a:lvl3pPr lvl="2">
              <a:spcBef>
                <a:spcPts val="0"/>
              </a:spcBef>
              <a:spcAft>
                <a:spcPts val="0"/>
              </a:spcAft>
              <a:buClr>
                <a:schemeClr val="dk2"/>
              </a:buClr>
              <a:buSzPts val="1900"/>
              <a:buNone/>
              <a:defRPr>
                <a:solidFill>
                  <a:schemeClr val="dk2"/>
                </a:solidFill>
              </a:defRPr>
            </a:lvl3pPr>
            <a:lvl4pPr lvl="3">
              <a:spcBef>
                <a:spcPts val="0"/>
              </a:spcBef>
              <a:spcAft>
                <a:spcPts val="0"/>
              </a:spcAft>
              <a:buClr>
                <a:schemeClr val="dk2"/>
              </a:buClr>
              <a:buSzPts val="1900"/>
              <a:buNone/>
              <a:defRPr>
                <a:solidFill>
                  <a:schemeClr val="dk2"/>
                </a:solidFill>
              </a:defRPr>
            </a:lvl4pPr>
            <a:lvl5pPr lvl="4">
              <a:spcBef>
                <a:spcPts val="0"/>
              </a:spcBef>
              <a:spcAft>
                <a:spcPts val="0"/>
              </a:spcAft>
              <a:buClr>
                <a:schemeClr val="dk2"/>
              </a:buClr>
              <a:buSzPts val="1900"/>
              <a:buNone/>
              <a:defRPr>
                <a:solidFill>
                  <a:schemeClr val="dk2"/>
                </a:solidFill>
              </a:defRPr>
            </a:lvl5pPr>
            <a:lvl6pPr lvl="5">
              <a:spcBef>
                <a:spcPts val="0"/>
              </a:spcBef>
              <a:spcAft>
                <a:spcPts val="0"/>
              </a:spcAft>
              <a:buClr>
                <a:schemeClr val="dk2"/>
              </a:buClr>
              <a:buSzPts val="1900"/>
              <a:buNone/>
              <a:defRPr>
                <a:solidFill>
                  <a:schemeClr val="dk2"/>
                </a:solidFill>
              </a:defRPr>
            </a:lvl6pPr>
            <a:lvl7pPr lvl="6">
              <a:spcBef>
                <a:spcPts val="0"/>
              </a:spcBef>
              <a:spcAft>
                <a:spcPts val="0"/>
              </a:spcAft>
              <a:buClr>
                <a:schemeClr val="dk2"/>
              </a:buClr>
              <a:buSzPts val="1900"/>
              <a:buNone/>
              <a:defRPr>
                <a:solidFill>
                  <a:schemeClr val="dk2"/>
                </a:solidFill>
              </a:defRPr>
            </a:lvl7pPr>
            <a:lvl8pPr lvl="7">
              <a:spcBef>
                <a:spcPts val="0"/>
              </a:spcBef>
              <a:spcAft>
                <a:spcPts val="0"/>
              </a:spcAft>
              <a:buClr>
                <a:schemeClr val="dk2"/>
              </a:buClr>
              <a:buSzPts val="1900"/>
              <a:buNone/>
              <a:defRPr>
                <a:solidFill>
                  <a:schemeClr val="dk2"/>
                </a:solidFill>
              </a:defRPr>
            </a:lvl8pPr>
            <a:lvl9pPr lvl="8">
              <a:spcBef>
                <a:spcPts val="0"/>
              </a:spcBef>
              <a:spcAft>
                <a:spcPts val="0"/>
              </a:spcAft>
              <a:buClr>
                <a:schemeClr val="dk2"/>
              </a:buClr>
              <a:buSzPts val="1900"/>
              <a:buNone/>
              <a:defRPr>
                <a:solidFill>
                  <a:schemeClr val="dk2"/>
                </a:solidFill>
              </a:defRPr>
            </a:lvl9pPr>
          </a:lstStyle>
          <a:p>
            <a:endParaRPr/>
          </a:p>
        </p:txBody>
      </p:sp>
      <p:sp>
        <p:nvSpPr>
          <p:cNvPr id="859" name="Google Shape;859;p42"/>
          <p:cNvSpPr txBox="1">
            <a:spLocks noGrp="1"/>
          </p:cNvSpPr>
          <p:nvPr>
            <p:ph type="title" idx="9"/>
          </p:nvPr>
        </p:nvSpPr>
        <p:spPr>
          <a:xfrm>
            <a:off x="8034733" y="4082167"/>
            <a:ext cx="2344800" cy="364500"/>
          </a:xfrm>
          <a:prstGeom prst="rect">
            <a:avLst/>
          </a:prstGeom>
        </p:spPr>
        <p:txBody>
          <a:bodyPr spcFirstLastPara="1" wrap="square" lIns="121900" tIns="121900" rIns="121900" bIns="121900" anchor="b" anchorCtr="0">
            <a:noAutofit/>
          </a:bodyPr>
          <a:lstStyle>
            <a:lvl1pPr lvl="0" algn="ctr">
              <a:lnSpc>
                <a:spcPct val="115000"/>
              </a:lnSpc>
              <a:spcBef>
                <a:spcPts val="0"/>
              </a:spcBef>
              <a:spcAft>
                <a:spcPts val="0"/>
              </a:spcAft>
              <a:buNone/>
              <a:defRPr sz="16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860" name="Google Shape;860;p42"/>
          <p:cNvSpPr txBox="1">
            <a:spLocks noGrp="1"/>
          </p:cNvSpPr>
          <p:nvPr>
            <p:ph type="title" idx="13"/>
          </p:nvPr>
        </p:nvSpPr>
        <p:spPr>
          <a:xfrm>
            <a:off x="50800" y="124200"/>
            <a:ext cx="2111100" cy="252300"/>
          </a:xfrm>
          <a:prstGeom prst="rect">
            <a:avLst/>
          </a:prstGeom>
        </p:spPr>
        <p:txBody>
          <a:bodyPr spcFirstLastPara="1" wrap="square" lIns="243825" tIns="121900" rIns="121900" bIns="121900" anchor="t"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861" name="Google Shape;861;p42"/>
          <p:cNvSpPr txBox="1">
            <a:spLocks noGrp="1"/>
          </p:cNvSpPr>
          <p:nvPr>
            <p:ph type="title" idx="14"/>
          </p:nvPr>
        </p:nvSpPr>
        <p:spPr>
          <a:xfrm>
            <a:off x="304800" y="6366571"/>
            <a:ext cx="2585700" cy="252300"/>
          </a:xfrm>
          <a:prstGeom prst="rect">
            <a:avLst/>
          </a:prstGeom>
        </p:spPr>
        <p:txBody>
          <a:bodyPr spcFirstLastPara="1" wrap="square" lIns="0" tIns="0" rIns="0" bIns="0" anchor="ctr" anchorCtr="0">
            <a:noAutofit/>
          </a:bodyPr>
          <a:lstStyle>
            <a:lvl1pPr lvl="0">
              <a:spcBef>
                <a:spcPts val="0"/>
              </a:spcBef>
              <a:spcAft>
                <a:spcPts val="0"/>
              </a:spcAft>
              <a:buNone/>
              <a:defRPr sz="1200">
                <a:solidFill>
                  <a:schemeClr val="dk2"/>
                </a:solidFill>
                <a:latin typeface="Sora"/>
                <a:ea typeface="Sora"/>
                <a:cs typeface="Sora"/>
                <a:sym typeface="Sora"/>
              </a:defRPr>
            </a:lvl1pPr>
            <a:lvl2pPr lvl="1">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1200"/>
              <a:buFont typeface="Sora"/>
              <a:buNone/>
              <a:defRPr sz="12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62"/>
        <p:cNvGrpSpPr/>
        <p:nvPr/>
      </p:nvGrpSpPr>
      <p:grpSpPr>
        <a:xfrm>
          <a:off x="0" y="0"/>
          <a:ext cx="0" cy="0"/>
          <a:chOff x="0" y="0"/>
          <a:chExt cx="0" cy="0"/>
        </a:xfrm>
      </p:grpSpPr>
      <p:sp>
        <p:nvSpPr>
          <p:cNvPr id="863" name="Google Shape;863;p4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864" name="Google Shape;864;p4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65"/>
        <p:cNvGrpSpPr/>
        <p:nvPr/>
      </p:nvGrpSpPr>
      <p:grpSpPr>
        <a:xfrm>
          <a:off x="0" y="0"/>
          <a:ext cx="0" cy="0"/>
          <a:chOff x="0" y="0"/>
          <a:chExt cx="0" cy="0"/>
        </a:xfrm>
      </p:grpSpPr>
      <p:sp>
        <p:nvSpPr>
          <p:cNvPr id="866" name="Google Shape;866;p44"/>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867"/>
        <p:cNvGrpSpPr/>
        <p:nvPr/>
      </p:nvGrpSpPr>
      <p:grpSpPr>
        <a:xfrm>
          <a:off x="0" y="0"/>
          <a:ext cx="0" cy="0"/>
          <a:chOff x="0" y="0"/>
          <a:chExt cx="0" cy="0"/>
        </a:xfrm>
      </p:grpSpPr>
      <p:sp>
        <p:nvSpPr>
          <p:cNvPr id="868" name="Google Shape;868;p4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869" name="Google Shape;869;p4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870"/>
        <p:cNvGrpSpPr/>
        <p:nvPr/>
      </p:nvGrpSpPr>
      <p:grpSpPr>
        <a:xfrm>
          <a:off x="0" y="0"/>
          <a:ext cx="0" cy="0"/>
          <a:chOff x="0" y="0"/>
          <a:chExt cx="0" cy="0"/>
        </a:xfrm>
      </p:grpSpPr>
      <p:sp>
        <p:nvSpPr>
          <p:cNvPr id="871" name="Google Shape;871;p4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872" name="Google Shape;872;p4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873" name="Google Shape;873;p4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spAutoFit/>
          </a:bodyPr>
          <a:lstStyle>
            <a:lvl1pPr marL="457200" lvl="0" indent="-349250">
              <a:spcBef>
                <a:spcPts val="0"/>
              </a:spcBef>
              <a:spcAft>
                <a:spcPts val="0"/>
              </a:spcAft>
              <a:buSzPts val="1900"/>
              <a:buChar char="●"/>
              <a:defRPr sz="1900"/>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4"/>
        <p:cNvGrpSpPr/>
        <p:nvPr/>
      </p:nvGrpSpPr>
      <p:grpSpPr>
        <a:xfrm>
          <a:off x="0" y="0"/>
          <a:ext cx="0" cy="0"/>
          <a:chOff x="0" y="0"/>
          <a:chExt cx="0" cy="0"/>
        </a:xfrm>
      </p:grpSpPr>
      <p:sp>
        <p:nvSpPr>
          <p:cNvPr id="875" name="Google Shape;875;p4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76"/>
        <p:cNvGrpSpPr/>
        <p:nvPr/>
      </p:nvGrpSpPr>
      <p:grpSpPr>
        <a:xfrm>
          <a:off x="0" y="0"/>
          <a:ext cx="0" cy="0"/>
          <a:chOff x="0" y="0"/>
          <a:chExt cx="0" cy="0"/>
        </a:xfrm>
      </p:grpSpPr>
      <p:sp>
        <p:nvSpPr>
          <p:cNvPr id="877" name="Google Shape;877;p48"/>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878" name="Google Shape;878;p48"/>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79"/>
        <p:cNvGrpSpPr/>
        <p:nvPr/>
      </p:nvGrpSpPr>
      <p:grpSpPr>
        <a:xfrm>
          <a:off x="0" y="0"/>
          <a:ext cx="0" cy="0"/>
          <a:chOff x="0" y="0"/>
          <a:chExt cx="0" cy="0"/>
        </a:xfrm>
      </p:grpSpPr>
      <p:sp>
        <p:nvSpPr>
          <p:cNvPr id="880" name="Google Shape;880;p4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81"/>
        <p:cNvGrpSpPr/>
        <p:nvPr/>
      </p:nvGrpSpPr>
      <p:grpSpPr>
        <a:xfrm>
          <a:off x="0" y="0"/>
          <a:ext cx="0" cy="0"/>
          <a:chOff x="0" y="0"/>
          <a:chExt cx="0" cy="0"/>
        </a:xfrm>
      </p:grpSpPr>
      <p:sp>
        <p:nvSpPr>
          <p:cNvPr id="882" name="Google Shape;882;p5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883" name="Google Shape;883;p5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884" name="Google Shape;884;p5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85"/>
        <p:cNvGrpSpPr/>
        <p:nvPr/>
      </p:nvGrpSpPr>
      <p:grpSpPr>
        <a:xfrm>
          <a:off x="0" y="0"/>
          <a:ext cx="0" cy="0"/>
          <a:chOff x="0" y="0"/>
          <a:chExt cx="0" cy="0"/>
        </a:xfrm>
      </p:grpSpPr>
      <p:sp>
        <p:nvSpPr>
          <p:cNvPr id="886" name="Google Shape;886;p51"/>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spcBef>
                <a:spcPts val="0"/>
              </a:spcBef>
              <a:spcAft>
                <a:spcPts val="0"/>
              </a:spcAft>
              <a:buSzPts val="1600"/>
              <a:buNone/>
              <a:defRPr/>
            </a:lvl1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8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88"/>
        <p:cNvGrpSpPr/>
        <p:nvPr/>
      </p:nvGrpSpPr>
      <p:grpSpPr>
        <a:xfrm>
          <a:off x="0" y="0"/>
          <a:ext cx="0" cy="0"/>
          <a:chOff x="0" y="0"/>
          <a:chExt cx="0" cy="0"/>
        </a:xfrm>
      </p:grpSpPr>
      <p:sp>
        <p:nvSpPr>
          <p:cNvPr id="889" name="Google Shape;889;p53"/>
          <p:cNvSpPr txBox="1">
            <a:spLocks noGrp="1"/>
          </p:cNvSpPr>
          <p:nvPr>
            <p:ph type="title"/>
          </p:nvPr>
        </p:nvSpPr>
        <p:spPr>
          <a:xfrm>
            <a:off x="903100" y="2443700"/>
            <a:ext cx="4289700" cy="1978800"/>
          </a:xfrm>
          <a:prstGeom prst="rect">
            <a:avLst/>
          </a:prstGeom>
        </p:spPr>
        <p:txBody>
          <a:bodyPr spcFirstLastPara="1" wrap="square" lIns="121900" tIns="121900" rIns="121900" bIns="121900" anchor="ctr" anchorCtr="0">
            <a:noAutofit/>
          </a:bodyPr>
          <a:lstStyle>
            <a:lvl1pPr lvl="0">
              <a:spcBef>
                <a:spcPts val="0"/>
              </a:spcBef>
              <a:spcAft>
                <a:spcPts val="0"/>
              </a:spcAft>
              <a:buSzPts val="5600"/>
              <a:buNone/>
              <a:defRPr sz="56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890" name="Google Shape;890;p53"/>
          <p:cNvSpPr txBox="1">
            <a:spLocks noGrp="1"/>
          </p:cNvSpPr>
          <p:nvPr>
            <p:ph type="subTitle" idx="1"/>
          </p:nvPr>
        </p:nvSpPr>
        <p:spPr>
          <a:xfrm>
            <a:off x="5875533" y="525000"/>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891" name="Google Shape;891;p53"/>
          <p:cNvSpPr txBox="1">
            <a:spLocks noGrp="1"/>
          </p:cNvSpPr>
          <p:nvPr>
            <p:ph type="subTitle" idx="2"/>
          </p:nvPr>
        </p:nvSpPr>
        <p:spPr>
          <a:xfrm>
            <a:off x="5875533" y="1535607"/>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892" name="Google Shape;892;p53"/>
          <p:cNvSpPr txBox="1">
            <a:spLocks noGrp="1"/>
          </p:cNvSpPr>
          <p:nvPr>
            <p:ph type="subTitle" idx="3"/>
          </p:nvPr>
        </p:nvSpPr>
        <p:spPr>
          <a:xfrm>
            <a:off x="5875533" y="4567427"/>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893" name="Google Shape;893;p53"/>
          <p:cNvSpPr txBox="1">
            <a:spLocks noGrp="1"/>
          </p:cNvSpPr>
          <p:nvPr>
            <p:ph type="subTitle" idx="4"/>
          </p:nvPr>
        </p:nvSpPr>
        <p:spPr>
          <a:xfrm>
            <a:off x="5875533" y="2546213"/>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894" name="Google Shape;894;p53"/>
          <p:cNvSpPr txBox="1">
            <a:spLocks noGrp="1"/>
          </p:cNvSpPr>
          <p:nvPr>
            <p:ph type="subTitle" idx="5"/>
          </p:nvPr>
        </p:nvSpPr>
        <p:spPr>
          <a:xfrm>
            <a:off x="5875533" y="5578033"/>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895" name="Google Shape;895;p53"/>
          <p:cNvSpPr txBox="1">
            <a:spLocks noGrp="1"/>
          </p:cNvSpPr>
          <p:nvPr>
            <p:ph type="subTitle" idx="6"/>
          </p:nvPr>
        </p:nvSpPr>
        <p:spPr>
          <a:xfrm>
            <a:off x="5875533" y="3556820"/>
            <a:ext cx="58797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896"/>
        <p:cNvGrpSpPr/>
        <p:nvPr/>
      </p:nvGrpSpPr>
      <p:grpSpPr>
        <a:xfrm>
          <a:off x="0" y="0"/>
          <a:ext cx="0" cy="0"/>
          <a:chOff x="0" y="0"/>
          <a:chExt cx="0" cy="0"/>
        </a:xfrm>
      </p:grpSpPr>
      <p:sp>
        <p:nvSpPr>
          <p:cNvPr id="897" name="Google Shape;897;p5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898" name="Google Shape;898;p54"/>
          <p:cNvSpPr txBox="1">
            <a:spLocks noGrp="1"/>
          </p:cNvSpPr>
          <p:nvPr>
            <p:ph type="body" idx="1"/>
          </p:nvPr>
        </p:nvSpPr>
        <p:spPr>
          <a:xfrm>
            <a:off x="415600" y="1536633"/>
            <a:ext cx="5965200" cy="4555200"/>
          </a:xfrm>
          <a:prstGeom prst="rect">
            <a:avLst/>
          </a:prstGeom>
        </p:spPr>
        <p:txBody>
          <a:bodyPr spcFirstLastPara="1" wrap="square" lIns="121900" tIns="121900" rIns="121900" bIns="121900" anchor="t" anchorCtr="0">
            <a:spAutoFit/>
          </a:bodyPr>
          <a:lstStyle>
            <a:lvl1pPr marL="457200" lvl="0" indent="-330200">
              <a:spcBef>
                <a:spcPts val="0"/>
              </a:spcBef>
              <a:spcAft>
                <a:spcPts val="0"/>
              </a:spcAft>
              <a:buSzPts val="1600"/>
              <a:buChar char="●"/>
              <a:defRPr/>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899" name="Google Shape;899;p54"/>
          <p:cNvSpPr>
            <a:spLocks noGrp="1"/>
          </p:cNvSpPr>
          <p:nvPr>
            <p:ph type="pic" idx="2"/>
          </p:nvPr>
        </p:nvSpPr>
        <p:spPr>
          <a:xfrm>
            <a:off x="6656032" y="1537033"/>
            <a:ext cx="5120400" cy="45552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00"/>
        <p:cNvGrpSpPr/>
        <p:nvPr/>
      </p:nvGrpSpPr>
      <p:grpSpPr>
        <a:xfrm>
          <a:off x="0" y="0"/>
          <a:ext cx="0" cy="0"/>
          <a:chOff x="0" y="0"/>
          <a:chExt cx="0" cy="0"/>
        </a:xfrm>
      </p:grpSpPr>
      <p:sp>
        <p:nvSpPr>
          <p:cNvPr id="901" name="Google Shape;901;p55"/>
          <p:cNvSpPr txBox="1">
            <a:spLocks noGrp="1"/>
          </p:cNvSpPr>
          <p:nvPr>
            <p:ph type="title"/>
          </p:nvPr>
        </p:nvSpPr>
        <p:spPr>
          <a:xfrm>
            <a:off x="644233" y="600033"/>
            <a:ext cx="10912800" cy="1010700"/>
          </a:xfrm>
          <a:prstGeom prst="rect">
            <a:avLst/>
          </a:prstGeom>
        </p:spPr>
        <p:txBody>
          <a:bodyPr spcFirstLastPara="1" wrap="square" lIns="121900" tIns="121900" rIns="121900" bIns="121900" anchor="ctr"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02" name="Google Shape;902;p55"/>
          <p:cNvSpPr txBox="1">
            <a:spLocks noGrp="1"/>
          </p:cNvSpPr>
          <p:nvPr>
            <p:ph type="body" idx="1"/>
          </p:nvPr>
        </p:nvSpPr>
        <p:spPr>
          <a:xfrm>
            <a:off x="644200" y="2983717"/>
            <a:ext cx="4826400" cy="3164700"/>
          </a:xfrm>
          <a:prstGeom prst="rect">
            <a:avLst/>
          </a:prstGeom>
        </p:spPr>
        <p:txBody>
          <a:bodyPr spcFirstLastPara="1" wrap="square" lIns="121900" tIns="121900" rIns="121900" bIns="121900" anchor="t" anchorCtr="0">
            <a:spAutoFit/>
          </a:bodyPr>
          <a:lstStyle>
            <a:lvl1pPr marL="457200" lvl="0" indent="-330200">
              <a:spcBef>
                <a:spcPts val="0"/>
              </a:spcBef>
              <a:spcAft>
                <a:spcPts val="0"/>
              </a:spcAft>
              <a:buSzPts val="1600"/>
              <a:buChar char="●"/>
              <a:defRPr/>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903" name="Google Shape;903;p55"/>
          <p:cNvSpPr txBox="1">
            <a:spLocks noGrp="1"/>
          </p:cNvSpPr>
          <p:nvPr>
            <p:ph type="body" idx="2"/>
          </p:nvPr>
        </p:nvSpPr>
        <p:spPr>
          <a:xfrm>
            <a:off x="6730667" y="2983717"/>
            <a:ext cx="4826400" cy="31647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04" name="Google Shape;904;p55"/>
          <p:cNvSpPr txBox="1">
            <a:spLocks noGrp="1"/>
          </p:cNvSpPr>
          <p:nvPr>
            <p:ph type="subTitle" idx="3"/>
          </p:nvPr>
        </p:nvSpPr>
        <p:spPr>
          <a:xfrm>
            <a:off x="644200" y="1781548"/>
            <a:ext cx="48264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05" name="Google Shape;905;p55"/>
          <p:cNvSpPr txBox="1">
            <a:spLocks noGrp="1"/>
          </p:cNvSpPr>
          <p:nvPr>
            <p:ph type="subTitle" idx="4"/>
          </p:nvPr>
        </p:nvSpPr>
        <p:spPr>
          <a:xfrm>
            <a:off x="6730667" y="1781548"/>
            <a:ext cx="4826400" cy="7236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06"/>
        <p:cNvGrpSpPr/>
        <p:nvPr/>
      </p:nvGrpSpPr>
      <p:grpSpPr>
        <a:xfrm>
          <a:off x="0" y="0"/>
          <a:ext cx="0" cy="0"/>
          <a:chOff x="0" y="0"/>
          <a:chExt cx="0" cy="0"/>
        </a:xfrm>
      </p:grpSpPr>
      <p:sp>
        <p:nvSpPr>
          <p:cNvPr id="907" name="Google Shape;907;p56"/>
          <p:cNvSpPr txBox="1">
            <a:spLocks noGrp="1"/>
          </p:cNvSpPr>
          <p:nvPr>
            <p:ph type="body" idx="1"/>
          </p:nvPr>
        </p:nvSpPr>
        <p:spPr>
          <a:xfrm>
            <a:off x="644233" y="3223333"/>
            <a:ext cx="3273900" cy="3164700"/>
          </a:xfrm>
          <a:prstGeom prst="rect">
            <a:avLst/>
          </a:prstGeom>
        </p:spPr>
        <p:txBody>
          <a:bodyPr spcFirstLastPara="1" wrap="square" lIns="121900" tIns="121900" rIns="121900" bIns="121900" anchor="t" anchorCtr="0">
            <a:spAutoFit/>
          </a:bodyPr>
          <a:lstStyle>
            <a:lvl1pPr marL="457200" lvl="0" indent="-330200">
              <a:spcBef>
                <a:spcPts val="0"/>
              </a:spcBef>
              <a:spcAft>
                <a:spcPts val="0"/>
              </a:spcAft>
              <a:buSzPts val="1600"/>
              <a:buChar char="●"/>
              <a:defRPr/>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908" name="Google Shape;908;p56"/>
          <p:cNvSpPr txBox="1">
            <a:spLocks noGrp="1"/>
          </p:cNvSpPr>
          <p:nvPr>
            <p:ph type="body" idx="2"/>
          </p:nvPr>
        </p:nvSpPr>
        <p:spPr>
          <a:xfrm>
            <a:off x="4463633" y="3223333"/>
            <a:ext cx="3273900" cy="31647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09" name="Google Shape;909;p56"/>
          <p:cNvSpPr txBox="1">
            <a:spLocks noGrp="1"/>
          </p:cNvSpPr>
          <p:nvPr>
            <p:ph type="title"/>
          </p:nvPr>
        </p:nvSpPr>
        <p:spPr>
          <a:xfrm>
            <a:off x="644233" y="600033"/>
            <a:ext cx="10912800" cy="1010700"/>
          </a:xfrm>
          <a:prstGeom prst="rect">
            <a:avLst/>
          </a:prstGeom>
        </p:spPr>
        <p:txBody>
          <a:bodyPr spcFirstLastPara="1" wrap="square" lIns="121900" tIns="121900" rIns="121900" bIns="121900" anchor="ctr"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10" name="Google Shape;910;p56"/>
          <p:cNvSpPr txBox="1">
            <a:spLocks noGrp="1"/>
          </p:cNvSpPr>
          <p:nvPr>
            <p:ph type="subTitle" idx="3"/>
          </p:nvPr>
        </p:nvSpPr>
        <p:spPr>
          <a:xfrm>
            <a:off x="644233" y="1781533"/>
            <a:ext cx="3273900" cy="10380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11" name="Google Shape;911;p56"/>
          <p:cNvSpPr txBox="1">
            <a:spLocks noGrp="1"/>
          </p:cNvSpPr>
          <p:nvPr>
            <p:ph type="subTitle" idx="4"/>
          </p:nvPr>
        </p:nvSpPr>
        <p:spPr>
          <a:xfrm>
            <a:off x="4463633" y="1781533"/>
            <a:ext cx="3273900" cy="10380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12" name="Google Shape;912;p56"/>
          <p:cNvSpPr txBox="1">
            <a:spLocks noGrp="1"/>
          </p:cNvSpPr>
          <p:nvPr>
            <p:ph type="subTitle" idx="5"/>
          </p:nvPr>
        </p:nvSpPr>
        <p:spPr>
          <a:xfrm>
            <a:off x="8283033" y="1781533"/>
            <a:ext cx="3273900" cy="10380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13" name="Google Shape;913;p56"/>
          <p:cNvSpPr txBox="1">
            <a:spLocks noGrp="1"/>
          </p:cNvSpPr>
          <p:nvPr>
            <p:ph type="body" idx="6"/>
          </p:nvPr>
        </p:nvSpPr>
        <p:spPr>
          <a:xfrm>
            <a:off x="8283033" y="3223333"/>
            <a:ext cx="3273900" cy="31647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914"/>
        <p:cNvGrpSpPr/>
        <p:nvPr/>
      </p:nvGrpSpPr>
      <p:grpSpPr>
        <a:xfrm>
          <a:off x="0" y="0"/>
          <a:ext cx="0" cy="0"/>
          <a:chOff x="0" y="0"/>
          <a:chExt cx="0" cy="0"/>
        </a:xfrm>
      </p:grpSpPr>
      <p:sp>
        <p:nvSpPr>
          <p:cNvPr id="915" name="Google Shape;915;p57"/>
          <p:cNvSpPr txBox="1">
            <a:spLocks noGrp="1"/>
          </p:cNvSpPr>
          <p:nvPr>
            <p:ph type="body" idx="1"/>
          </p:nvPr>
        </p:nvSpPr>
        <p:spPr>
          <a:xfrm>
            <a:off x="488967" y="2345458"/>
            <a:ext cx="5118000" cy="1518000"/>
          </a:xfrm>
          <a:prstGeom prst="rect">
            <a:avLst/>
          </a:prstGeom>
        </p:spPr>
        <p:txBody>
          <a:bodyPr spcFirstLastPara="1" wrap="square" lIns="121900" tIns="121900" rIns="121900" bIns="121900" anchor="t" anchorCtr="0">
            <a:spAutoFit/>
          </a:bodyPr>
          <a:lstStyle>
            <a:lvl1pPr marL="457200" lvl="0" indent="-349250">
              <a:spcBef>
                <a:spcPts val="0"/>
              </a:spcBef>
              <a:spcAft>
                <a:spcPts val="0"/>
              </a:spcAft>
              <a:buSzPts val="1900"/>
              <a:buChar char="●"/>
              <a:defRPr sz="1900"/>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916" name="Google Shape;916;p57"/>
          <p:cNvSpPr txBox="1">
            <a:spLocks noGrp="1"/>
          </p:cNvSpPr>
          <p:nvPr>
            <p:ph type="body" idx="2"/>
          </p:nvPr>
        </p:nvSpPr>
        <p:spPr>
          <a:xfrm>
            <a:off x="6584967" y="2345458"/>
            <a:ext cx="5118000" cy="1518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17" name="Google Shape;917;p57"/>
          <p:cNvSpPr txBox="1">
            <a:spLocks noGrp="1"/>
          </p:cNvSpPr>
          <p:nvPr>
            <p:ph type="body" idx="3"/>
          </p:nvPr>
        </p:nvSpPr>
        <p:spPr>
          <a:xfrm>
            <a:off x="489000" y="4864767"/>
            <a:ext cx="5118000" cy="1518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18" name="Google Shape;918;p57"/>
          <p:cNvSpPr txBox="1">
            <a:spLocks noGrp="1"/>
          </p:cNvSpPr>
          <p:nvPr>
            <p:ph type="body" idx="4"/>
          </p:nvPr>
        </p:nvSpPr>
        <p:spPr>
          <a:xfrm>
            <a:off x="6585000" y="4864767"/>
            <a:ext cx="5118000" cy="1518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19" name="Google Shape;919;p57"/>
          <p:cNvSpPr txBox="1">
            <a:spLocks noGrp="1"/>
          </p:cNvSpPr>
          <p:nvPr>
            <p:ph type="title"/>
          </p:nvPr>
        </p:nvSpPr>
        <p:spPr>
          <a:xfrm>
            <a:off x="489000" y="600033"/>
            <a:ext cx="10912800" cy="1010700"/>
          </a:xfrm>
          <a:prstGeom prst="rect">
            <a:avLst/>
          </a:prstGeom>
        </p:spPr>
        <p:txBody>
          <a:bodyPr spcFirstLastPara="1" wrap="square" lIns="121900" tIns="121900" rIns="121900" bIns="121900" anchor="ctr"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20" name="Google Shape;920;p57"/>
          <p:cNvSpPr txBox="1">
            <a:spLocks noGrp="1"/>
          </p:cNvSpPr>
          <p:nvPr>
            <p:ph type="subTitle" idx="5"/>
          </p:nvPr>
        </p:nvSpPr>
        <p:spPr>
          <a:xfrm>
            <a:off x="489017" y="1703876"/>
            <a:ext cx="5118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21" name="Google Shape;921;p57"/>
          <p:cNvSpPr txBox="1">
            <a:spLocks noGrp="1"/>
          </p:cNvSpPr>
          <p:nvPr>
            <p:ph type="subTitle" idx="6"/>
          </p:nvPr>
        </p:nvSpPr>
        <p:spPr>
          <a:xfrm>
            <a:off x="6584983" y="1703876"/>
            <a:ext cx="5118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22" name="Google Shape;922;p57"/>
          <p:cNvSpPr txBox="1">
            <a:spLocks noGrp="1"/>
          </p:cNvSpPr>
          <p:nvPr>
            <p:ph type="subTitle" idx="7"/>
          </p:nvPr>
        </p:nvSpPr>
        <p:spPr>
          <a:xfrm>
            <a:off x="6585014" y="4223150"/>
            <a:ext cx="5118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923" name="Google Shape;923;p57"/>
          <p:cNvSpPr txBox="1">
            <a:spLocks noGrp="1"/>
          </p:cNvSpPr>
          <p:nvPr>
            <p:ph type="subTitle" idx="8"/>
          </p:nvPr>
        </p:nvSpPr>
        <p:spPr>
          <a:xfrm>
            <a:off x="489000" y="4223150"/>
            <a:ext cx="5118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24"/>
        <p:cNvGrpSpPr/>
        <p:nvPr/>
      </p:nvGrpSpPr>
      <p:grpSpPr>
        <a:xfrm>
          <a:off x="0" y="0"/>
          <a:ext cx="0" cy="0"/>
          <a:chOff x="0" y="0"/>
          <a:chExt cx="0" cy="0"/>
        </a:xfrm>
      </p:grpSpPr>
      <p:sp>
        <p:nvSpPr>
          <p:cNvPr id="925" name="Google Shape;925;p5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26" name="Google Shape;926;p58"/>
          <p:cNvSpPr>
            <a:spLocks noGrp="1"/>
          </p:cNvSpPr>
          <p:nvPr>
            <p:ph type="pic" idx="2"/>
          </p:nvPr>
        </p:nvSpPr>
        <p:spPr>
          <a:xfrm>
            <a:off x="415600" y="1560567"/>
            <a:ext cx="11360700" cy="46572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27"/>
        <p:cNvGrpSpPr/>
        <p:nvPr/>
      </p:nvGrpSpPr>
      <p:grpSpPr>
        <a:xfrm>
          <a:off x="0" y="0"/>
          <a:ext cx="0" cy="0"/>
          <a:chOff x="0" y="0"/>
          <a:chExt cx="0" cy="0"/>
        </a:xfrm>
      </p:grpSpPr>
      <p:sp>
        <p:nvSpPr>
          <p:cNvPr id="928" name="Google Shape;928;p59"/>
          <p:cNvSpPr txBox="1">
            <a:spLocks noGrp="1"/>
          </p:cNvSpPr>
          <p:nvPr>
            <p:ph type="body" idx="1"/>
          </p:nvPr>
        </p:nvSpPr>
        <p:spPr>
          <a:xfrm>
            <a:off x="415600" y="5440300"/>
            <a:ext cx="5370000" cy="1234800"/>
          </a:xfrm>
          <a:prstGeom prst="rect">
            <a:avLst/>
          </a:prstGeom>
        </p:spPr>
        <p:txBody>
          <a:bodyPr spcFirstLastPara="1" wrap="square" lIns="121900" tIns="121900" rIns="121900" bIns="121900" anchor="t" anchorCtr="0">
            <a:spAutoFit/>
          </a:bodyPr>
          <a:lstStyle>
            <a:lvl1pPr marL="457200" lvl="0" indent="-330200">
              <a:spcBef>
                <a:spcPts val="0"/>
              </a:spcBef>
              <a:spcAft>
                <a:spcPts val="0"/>
              </a:spcAft>
              <a:buSzPts val="1600"/>
              <a:buChar char="●"/>
              <a:defRPr/>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929" name="Google Shape;929;p59"/>
          <p:cNvSpPr>
            <a:spLocks noGrp="1"/>
          </p:cNvSpPr>
          <p:nvPr>
            <p:ph type="pic" idx="2"/>
          </p:nvPr>
        </p:nvSpPr>
        <p:spPr>
          <a:xfrm>
            <a:off x="6406433" y="1511067"/>
            <a:ext cx="5370000" cy="3190500"/>
          </a:xfrm>
          <a:prstGeom prst="rect">
            <a:avLst/>
          </a:prstGeom>
          <a:noFill/>
          <a:ln>
            <a:noFill/>
          </a:ln>
        </p:spPr>
      </p:sp>
      <p:sp>
        <p:nvSpPr>
          <p:cNvPr id="930" name="Google Shape;930;p59"/>
          <p:cNvSpPr>
            <a:spLocks noGrp="1"/>
          </p:cNvSpPr>
          <p:nvPr>
            <p:ph type="pic" idx="3"/>
          </p:nvPr>
        </p:nvSpPr>
        <p:spPr>
          <a:xfrm>
            <a:off x="415633" y="1511067"/>
            <a:ext cx="5370000" cy="3190500"/>
          </a:xfrm>
          <a:prstGeom prst="rect">
            <a:avLst/>
          </a:prstGeom>
          <a:noFill/>
          <a:ln>
            <a:noFill/>
          </a:ln>
        </p:spPr>
      </p:sp>
      <p:sp>
        <p:nvSpPr>
          <p:cNvPr id="931" name="Google Shape;931;p59"/>
          <p:cNvSpPr txBox="1">
            <a:spLocks noGrp="1"/>
          </p:cNvSpPr>
          <p:nvPr>
            <p:ph type="body" idx="4"/>
          </p:nvPr>
        </p:nvSpPr>
        <p:spPr>
          <a:xfrm>
            <a:off x="6406433" y="5440300"/>
            <a:ext cx="5370000" cy="12348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32" name="Google Shape;932;p5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33" name="Google Shape;933;p59"/>
          <p:cNvSpPr txBox="1">
            <a:spLocks noGrp="1"/>
          </p:cNvSpPr>
          <p:nvPr>
            <p:ph type="subTitle" idx="5"/>
          </p:nvPr>
        </p:nvSpPr>
        <p:spPr>
          <a:xfrm>
            <a:off x="415633" y="4777200"/>
            <a:ext cx="5370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4" name="Google Shape;934;p59"/>
          <p:cNvSpPr txBox="1">
            <a:spLocks noGrp="1"/>
          </p:cNvSpPr>
          <p:nvPr>
            <p:ph type="subTitle" idx="6"/>
          </p:nvPr>
        </p:nvSpPr>
        <p:spPr>
          <a:xfrm>
            <a:off x="6406433" y="4777200"/>
            <a:ext cx="53700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35"/>
        <p:cNvGrpSpPr/>
        <p:nvPr/>
      </p:nvGrpSpPr>
      <p:grpSpPr>
        <a:xfrm>
          <a:off x="0" y="0"/>
          <a:ext cx="0" cy="0"/>
          <a:chOff x="0" y="0"/>
          <a:chExt cx="0" cy="0"/>
        </a:xfrm>
      </p:grpSpPr>
      <p:sp>
        <p:nvSpPr>
          <p:cNvPr id="936" name="Google Shape;936;p60"/>
          <p:cNvSpPr txBox="1">
            <a:spLocks noGrp="1"/>
          </p:cNvSpPr>
          <p:nvPr>
            <p:ph type="body" idx="1"/>
          </p:nvPr>
        </p:nvSpPr>
        <p:spPr>
          <a:xfrm>
            <a:off x="415600" y="5215600"/>
            <a:ext cx="3502800" cy="1358100"/>
          </a:xfrm>
          <a:prstGeom prst="rect">
            <a:avLst/>
          </a:prstGeom>
        </p:spPr>
        <p:txBody>
          <a:bodyPr spcFirstLastPara="1" wrap="square" lIns="121900" tIns="121900" rIns="121900" bIns="121900" anchor="t" anchorCtr="0">
            <a:spAutoFit/>
          </a:bodyPr>
          <a:lstStyle>
            <a:lvl1pPr marL="457200" lvl="0" indent="-330200">
              <a:spcBef>
                <a:spcPts val="0"/>
              </a:spcBef>
              <a:spcAft>
                <a:spcPts val="0"/>
              </a:spcAft>
              <a:buSzPts val="1600"/>
              <a:buChar char="●"/>
              <a:defRPr/>
            </a:lvl1pPr>
            <a:lvl2pPr marL="914400" lvl="1" indent="-330200">
              <a:spcBef>
                <a:spcPts val="1100"/>
              </a:spcBef>
              <a:spcAft>
                <a:spcPts val="0"/>
              </a:spcAft>
              <a:buSzPts val="1600"/>
              <a:buChar char="○"/>
              <a:defRPr/>
            </a:lvl2pPr>
            <a:lvl3pPr marL="1371600" lvl="2" indent="-330200">
              <a:spcBef>
                <a:spcPts val="1100"/>
              </a:spcBef>
              <a:spcAft>
                <a:spcPts val="0"/>
              </a:spcAft>
              <a:buSzPts val="1600"/>
              <a:buChar char="■"/>
              <a:defRPr/>
            </a:lvl3pPr>
            <a:lvl4pPr marL="1828800" lvl="3" indent="-330200">
              <a:spcBef>
                <a:spcPts val="1100"/>
              </a:spcBef>
              <a:spcAft>
                <a:spcPts val="0"/>
              </a:spcAft>
              <a:buSzPts val="1600"/>
              <a:buChar char="●"/>
              <a:defRPr/>
            </a:lvl4pPr>
            <a:lvl5pPr marL="2286000" lvl="4" indent="-330200">
              <a:spcBef>
                <a:spcPts val="1100"/>
              </a:spcBef>
              <a:spcAft>
                <a:spcPts val="0"/>
              </a:spcAft>
              <a:buSzPts val="1600"/>
              <a:buChar char="○"/>
              <a:defRPr/>
            </a:lvl5pPr>
            <a:lvl6pPr marL="2743200" lvl="5" indent="-330200">
              <a:spcBef>
                <a:spcPts val="1100"/>
              </a:spcBef>
              <a:spcAft>
                <a:spcPts val="0"/>
              </a:spcAft>
              <a:buSzPts val="1600"/>
              <a:buChar char="■"/>
              <a:defRPr/>
            </a:lvl6pPr>
            <a:lvl7pPr marL="3200400" lvl="6" indent="-330200">
              <a:spcBef>
                <a:spcPts val="1100"/>
              </a:spcBef>
              <a:spcAft>
                <a:spcPts val="0"/>
              </a:spcAft>
              <a:buSzPts val="1600"/>
              <a:buChar char="●"/>
              <a:defRPr/>
            </a:lvl7pPr>
            <a:lvl8pPr marL="3657600" lvl="7" indent="-330200">
              <a:spcBef>
                <a:spcPts val="1100"/>
              </a:spcBef>
              <a:spcAft>
                <a:spcPts val="0"/>
              </a:spcAft>
              <a:buSzPts val="1600"/>
              <a:buChar char="○"/>
              <a:defRPr/>
            </a:lvl8pPr>
            <a:lvl9pPr marL="4114800" lvl="8" indent="-330200">
              <a:spcBef>
                <a:spcPts val="1100"/>
              </a:spcBef>
              <a:spcAft>
                <a:spcPts val="1100"/>
              </a:spcAft>
              <a:buSzPts val="1600"/>
              <a:buChar char="■"/>
              <a:defRPr/>
            </a:lvl9pPr>
          </a:lstStyle>
          <a:p>
            <a:endParaRPr/>
          </a:p>
        </p:txBody>
      </p:sp>
      <p:sp>
        <p:nvSpPr>
          <p:cNvPr id="937" name="Google Shape;937;p60"/>
          <p:cNvSpPr>
            <a:spLocks noGrp="1"/>
          </p:cNvSpPr>
          <p:nvPr>
            <p:ph type="pic" idx="2"/>
          </p:nvPr>
        </p:nvSpPr>
        <p:spPr>
          <a:xfrm>
            <a:off x="8273633" y="1504433"/>
            <a:ext cx="3502800" cy="3030900"/>
          </a:xfrm>
          <a:prstGeom prst="rect">
            <a:avLst/>
          </a:prstGeom>
          <a:noFill/>
          <a:ln>
            <a:noFill/>
          </a:ln>
        </p:spPr>
      </p:sp>
      <p:sp>
        <p:nvSpPr>
          <p:cNvPr id="938" name="Google Shape;938;p60"/>
          <p:cNvSpPr>
            <a:spLocks noGrp="1"/>
          </p:cNvSpPr>
          <p:nvPr>
            <p:ph type="pic" idx="3"/>
          </p:nvPr>
        </p:nvSpPr>
        <p:spPr>
          <a:xfrm>
            <a:off x="415633" y="1504433"/>
            <a:ext cx="3502800" cy="3030900"/>
          </a:xfrm>
          <a:prstGeom prst="rect">
            <a:avLst/>
          </a:prstGeom>
          <a:noFill/>
          <a:ln>
            <a:noFill/>
          </a:ln>
        </p:spPr>
      </p:sp>
      <p:sp>
        <p:nvSpPr>
          <p:cNvPr id="939" name="Google Shape;939;p60"/>
          <p:cNvSpPr txBox="1">
            <a:spLocks noGrp="1"/>
          </p:cNvSpPr>
          <p:nvPr>
            <p:ph type="body" idx="4"/>
          </p:nvPr>
        </p:nvSpPr>
        <p:spPr>
          <a:xfrm>
            <a:off x="8273633" y="5215600"/>
            <a:ext cx="3502800" cy="1358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40" name="Google Shape;940;p60"/>
          <p:cNvSpPr>
            <a:spLocks noGrp="1"/>
          </p:cNvSpPr>
          <p:nvPr>
            <p:ph type="pic" idx="5"/>
          </p:nvPr>
        </p:nvSpPr>
        <p:spPr>
          <a:xfrm>
            <a:off x="4340333" y="1504433"/>
            <a:ext cx="3502800" cy="3030900"/>
          </a:xfrm>
          <a:prstGeom prst="rect">
            <a:avLst/>
          </a:prstGeom>
          <a:noFill/>
          <a:ln>
            <a:noFill/>
          </a:ln>
        </p:spPr>
      </p:sp>
      <p:sp>
        <p:nvSpPr>
          <p:cNvPr id="941" name="Google Shape;941;p60"/>
          <p:cNvSpPr txBox="1">
            <a:spLocks noGrp="1"/>
          </p:cNvSpPr>
          <p:nvPr>
            <p:ph type="body" idx="6"/>
          </p:nvPr>
        </p:nvSpPr>
        <p:spPr>
          <a:xfrm>
            <a:off x="4340333" y="5215600"/>
            <a:ext cx="3502800" cy="1358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42" name="Google Shape;942;p6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43" name="Google Shape;943;p60"/>
          <p:cNvSpPr txBox="1">
            <a:spLocks noGrp="1"/>
          </p:cNvSpPr>
          <p:nvPr>
            <p:ph type="subTitle" idx="7"/>
          </p:nvPr>
        </p:nvSpPr>
        <p:spPr>
          <a:xfrm>
            <a:off x="415633" y="4574000"/>
            <a:ext cx="35028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44" name="Google Shape;944;p60"/>
          <p:cNvSpPr txBox="1">
            <a:spLocks noGrp="1"/>
          </p:cNvSpPr>
          <p:nvPr>
            <p:ph type="subTitle" idx="8"/>
          </p:nvPr>
        </p:nvSpPr>
        <p:spPr>
          <a:xfrm>
            <a:off x="8273633" y="4574000"/>
            <a:ext cx="35028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45" name="Google Shape;945;p60"/>
          <p:cNvSpPr txBox="1">
            <a:spLocks noGrp="1"/>
          </p:cNvSpPr>
          <p:nvPr>
            <p:ph type="subTitle" idx="9"/>
          </p:nvPr>
        </p:nvSpPr>
        <p:spPr>
          <a:xfrm>
            <a:off x="4340333" y="4574000"/>
            <a:ext cx="3502800" cy="6417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946"/>
        <p:cNvGrpSpPr/>
        <p:nvPr/>
      </p:nvGrpSpPr>
      <p:grpSpPr>
        <a:xfrm>
          <a:off x="0" y="0"/>
          <a:ext cx="0" cy="0"/>
          <a:chOff x="0" y="0"/>
          <a:chExt cx="0" cy="0"/>
        </a:xfrm>
      </p:grpSpPr>
      <p:sp>
        <p:nvSpPr>
          <p:cNvPr id="947" name="Google Shape;947;p61"/>
          <p:cNvSpPr>
            <a:spLocks noGrp="1"/>
          </p:cNvSpPr>
          <p:nvPr>
            <p:ph type="pic" idx="2"/>
          </p:nvPr>
        </p:nvSpPr>
        <p:spPr>
          <a:xfrm>
            <a:off x="415600" y="593367"/>
            <a:ext cx="11360700" cy="56244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948"/>
        <p:cNvGrpSpPr/>
        <p:nvPr/>
      </p:nvGrpSpPr>
      <p:grpSpPr>
        <a:xfrm>
          <a:off x="0" y="0"/>
          <a:ext cx="0" cy="0"/>
          <a:chOff x="0" y="0"/>
          <a:chExt cx="0" cy="0"/>
        </a:xfrm>
      </p:grpSpPr>
      <p:sp>
        <p:nvSpPr>
          <p:cNvPr id="949" name="Google Shape;949;p62"/>
          <p:cNvSpPr>
            <a:spLocks noGrp="1"/>
          </p:cNvSpPr>
          <p:nvPr>
            <p:ph type="pic" idx="2"/>
          </p:nvPr>
        </p:nvSpPr>
        <p:spPr>
          <a:xfrm>
            <a:off x="4519467" y="158550"/>
            <a:ext cx="2191500" cy="2046900"/>
          </a:xfrm>
          <a:prstGeom prst="rect">
            <a:avLst/>
          </a:prstGeom>
          <a:noFill/>
          <a:ln>
            <a:noFill/>
          </a:ln>
        </p:spPr>
      </p:sp>
      <p:sp>
        <p:nvSpPr>
          <p:cNvPr id="950" name="Google Shape;950;p62"/>
          <p:cNvSpPr>
            <a:spLocks noGrp="1"/>
          </p:cNvSpPr>
          <p:nvPr>
            <p:ph type="pic" idx="3"/>
          </p:nvPr>
        </p:nvSpPr>
        <p:spPr>
          <a:xfrm>
            <a:off x="6927913" y="158550"/>
            <a:ext cx="2191500" cy="2046900"/>
          </a:xfrm>
          <a:prstGeom prst="rect">
            <a:avLst/>
          </a:prstGeom>
          <a:noFill/>
          <a:ln>
            <a:noFill/>
          </a:ln>
        </p:spPr>
      </p:sp>
      <p:sp>
        <p:nvSpPr>
          <p:cNvPr id="951" name="Google Shape;951;p62"/>
          <p:cNvSpPr>
            <a:spLocks noGrp="1"/>
          </p:cNvSpPr>
          <p:nvPr>
            <p:ph type="pic" idx="4"/>
          </p:nvPr>
        </p:nvSpPr>
        <p:spPr>
          <a:xfrm>
            <a:off x="9336360" y="158550"/>
            <a:ext cx="2191500" cy="2046900"/>
          </a:xfrm>
          <a:prstGeom prst="rect">
            <a:avLst/>
          </a:prstGeom>
          <a:noFill/>
          <a:ln>
            <a:noFill/>
          </a:ln>
        </p:spPr>
      </p:sp>
      <p:sp>
        <p:nvSpPr>
          <p:cNvPr id="952" name="Google Shape;952;p62"/>
          <p:cNvSpPr>
            <a:spLocks noGrp="1"/>
          </p:cNvSpPr>
          <p:nvPr>
            <p:ph type="pic" idx="5"/>
          </p:nvPr>
        </p:nvSpPr>
        <p:spPr>
          <a:xfrm>
            <a:off x="4519450" y="2405616"/>
            <a:ext cx="2191500" cy="2046900"/>
          </a:xfrm>
          <a:prstGeom prst="rect">
            <a:avLst/>
          </a:prstGeom>
          <a:noFill/>
          <a:ln>
            <a:noFill/>
          </a:ln>
        </p:spPr>
      </p:sp>
      <p:sp>
        <p:nvSpPr>
          <p:cNvPr id="953" name="Google Shape;953;p62"/>
          <p:cNvSpPr>
            <a:spLocks noGrp="1"/>
          </p:cNvSpPr>
          <p:nvPr>
            <p:ph type="pic" idx="6"/>
          </p:nvPr>
        </p:nvSpPr>
        <p:spPr>
          <a:xfrm>
            <a:off x="6927897" y="2405616"/>
            <a:ext cx="2191500" cy="2046900"/>
          </a:xfrm>
          <a:prstGeom prst="rect">
            <a:avLst/>
          </a:prstGeom>
          <a:noFill/>
          <a:ln>
            <a:noFill/>
          </a:ln>
        </p:spPr>
      </p:sp>
      <p:sp>
        <p:nvSpPr>
          <p:cNvPr id="954" name="Google Shape;954;p62"/>
          <p:cNvSpPr>
            <a:spLocks noGrp="1"/>
          </p:cNvSpPr>
          <p:nvPr>
            <p:ph type="pic" idx="7"/>
          </p:nvPr>
        </p:nvSpPr>
        <p:spPr>
          <a:xfrm>
            <a:off x="9336343" y="2405616"/>
            <a:ext cx="2191500" cy="2046900"/>
          </a:xfrm>
          <a:prstGeom prst="rect">
            <a:avLst/>
          </a:prstGeom>
          <a:noFill/>
          <a:ln>
            <a:noFill/>
          </a:ln>
        </p:spPr>
      </p:sp>
      <p:sp>
        <p:nvSpPr>
          <p:cNvPr id="955" name="Google Shape;955;p62"/>
          <p:cNvSpPr txBox="1">
            <a:spLocks noGrp="1"/>
          </p:cNvSpPr>
          <p:nvPr>
            <p:ph type="title"/>
          </p:nvPr>
        </p:nvSpPr>
        <p:spPr>
          <a:xfrm>
            <a:off x="468733" y="593367"/>
            <a:ext cx="3462300" cy="2275200"/>
          </a:xfrm>
          <a:prstGeom prst="rect">
            <a:avLst/>
          </a:prstGeom>
        </p:spPr>
        <p:txBody>
          <a:bodyPr spcFirstLastPara="1" wrap="square" lIns="121900" tIns="121900" rIns="121900" bIns="121900" anchor="t" anchorCtr="0">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956" name="Google Shape;956;p62"/>
          <p:cNvSpPr>
            <a:spLocks noGrp="1"/>
          </p:cNvSpPr>
          <p:nvPr>
            <p:ph type="pic" idx="8"/>
          </p:nvPr>
        </p:nvSpPr>
        <p:spPr>
          <a:xfrm>
            <a:off x="4519450" y="4652649"/>
            <a:ext cx="2191500" cy="2046900"/>
          </a:xfrm>
          <a:prstGeom prst="rect">
            <a:avLst/>
          </a:prstGeom>
          <a:noFill/>
          <a:ln>
            <a:noFill/>
          </a:ln>
        </p:spPr>
      </p:sp>
      <p:sp>
        <p:nvSpPr>
          <p:cNvPr id="957" name="Google Shape;957;p62"/>
          <p:cNvSpPr>
            <a:spLocks noGrp="1"/>
          </p:cNvSpPr>
          <p:nvPr>
            <p:ph type="pic" idx="9"/>
          </p:nvPr>
        </p:nvSpPr>
        <p:spPr>
          <a:xfrm>
            <a:off x="6927897" y="4652649"/>
            <a:ext cx="2191500" cy="2046900"/>
          </a:xfrm>
          <a:prstGeom prst="rect">
            <a:avLst/>
          </a:prstGeom>
          <a:noFill/>
          <a:ln>
            <a:noFill/>
          </a:ln>
        </p:spPr>
      </p:sp>
      <p:sp>
        <p:nvSpPr>
          <p:cNvPr id="958" name="Google Shape;958;p62"/>
          <p:cNvSpPr>
            <a:spLocks noGrp="1"/>
          </p:cNvSpPr>
          <p:nvPr>
            <p:ph type="pic" idx="13"/>
          </p:nvPr>
        </p:nvSpPr>
        <p:spPr>
          <a:xfrm>
            <a:off x="9336343" y="4652649"/>
            <a:ext cx="2191500" cy="2046900"/>
          </a:xfrm>
          <a:prstGeom prst="rect">
            <a:avLst/>
          </a:prstGeom>
          <a:noFill/>
          <a:ln>
            <a:noFill/>
          </a:ln>
        </p:spPr>
      </p:sp>
    </p:spTree>
  </p:cSld>
  <p:clrMapOvr>
    <a:masterClrMapping/>
  </p:clrMapOvr>
  <p:extLst>
    <p:ext uri="{DCECCB84-F9BA-43D5-87BE-67443E8EF086}">
      <p15:sldGuideLst xmlns:p15="http://schemas.microsoft.com/office/powerpoint/2012/main">
        <p15:guide id="1" pos="7418">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body" idx="1"/>
          </p:nvPr>
        </p:nvSpPr>
        <p:spPr>
          <a:xfrm>
            <a:off x="304800" y="1936167"/>
            <a:ext cx="7680900" cy="4613700"/>
          </a:xfrm>
          <a:prstGeom prst="rect">
            <a:avLst/>
          </a:prstGeom>
          <a:noFill/>
          <a:ln>
            <a:noFill/>
          </a:ln>
        </p:spPr>
        <p:txBody>
          <a:bodyPr spcFirstLastPara="1" wrap="square" lIns="121900" tIns="121900" rIns="121900" bIns="121900" anchor="t" anchorCtr="0">
            <a:spAutoFit/>
          </a:bodyPr>
          <a:lstStyle>
            <a:lvl1pPr marL="457200" lvl="0" indent="-330200">
              <a:lnSpc>
                <a:spcPct val="115000"/>
              </a:lnSpc>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1pPr>
            <a:lvl2pPr marL="914400" lvl="1"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2pPr>
            <a:lvl3pPr marL="1371600" lvl="2"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3pPr>
            <a:lvl4pPr marL="1828800" lvl="3"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4pPr>
            <a:lvl5pPr marL="2286000" lvl="4"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5pPr>
            <a:lvl6pPr marL="2743200" lvl="5"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6pPr>
            <a:lvl7pPr marL="3200400" lvl="6"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7pPr>
            <a:lvl8pPr marL="3657600" lvl="7" indent="-330200">
              <a:lnSpc>
                <a:spcPct val="115000"/>
              </a:lnSpc>
              <a:spcBef>
                <a:spcPts val="1100"/>
              </a:spcBef>
              <a:spcAft>
                <a:spcPts val="0"/>
              </a:spcAft>
              <a:buClr>
                <a:schemeClr val="lt1"/>
              </a:buClr>
              <a:buSzPts val="1600"/>
              <a:buFont typeface="Sora"/>
              <a:buChar char="○"/>
              <a:defRPr sz="1600">
                <a:solidFill>
                  <a:schemeClr val="lt1"/>
                </a:solidFill>
                <a:latin typeface="Sora"/>
                <a:ea typeface="Sora"/>
                <a:cs typeface="Sora"/>
                <a:sym typeface="Sora"/>
              </a:defRPr>
            </a:lvl8pPr>
            <a:lvl9pPr marL="4114800" lvl="8" indent="-330200">
              <a:lnSpc>
                <a:spcPct val="115000"/>
              </a:lnSpc>
              <a:spcBef>
                <a:spcPts val="1100"/>
              </a:spcBef>
              <a:spcAft>
                <a:spcPts val="1100"/>
              </a:spcAft>
              <a:buClr>
                <a:schemeClr val="lt1"/>
              </a:buClr>
              <a:buSzPts val="1600"/>
              <a:buFont typeface="Sora"/>
              <a:buChar char="■"/>
              <a:defRPr sz="1600">
                <a:solidFill>
                  <a:schemeClr val="lt1"/>
                </a:solidFill>
                <a:latin typeface="Sora"/>
                <a:ea typeface="Sora"/>
                <a:cs typeface="Sora"/>
                <a:sym typeface="Sora"/>
              </a:defRPr>
            </a:lvl9pPr>
          </a:lstStyle>
          <a:p>
            <a:endParaRPr/>
          </a:p>
        </p:txBody>
      </p:sp>
      <p:sp>
        <p:nvSpPr>
          <p:cNvPr id="82" name="Google Shape;82;p13"/>
          <p:cNvSpPr txBox="1">
            <a:spLocks noGrp="1"/>
          </p:cNvSpPr>
          <p:nvPr>
            <p:ph type="title"/>
          </p:nvPr>
        </p:nvSpPr>
        <p:spPr>
          <a:xfrm>
            <a:off x="537067" y="262967"/>
            <a:ext cx="8717100" cy="16731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000"/>
              <a:buFont typeface="IBM Plex Sans"/>
              <a:buNone/>
              <a:defRPr sz="4000">
                <a:solidFill>
                  <a:schemeClr val="lt1"/>
                </a:solidFill>
                <a:latin typeface="IBM Plex Sans"/>
                <a:ea typeface="IBM Plex Sans"/>
                <a:cs typeface="IBM Plex Sans"/>
                <a:sym typeface="IBM Plex Sans"/>
              </a:defRPr>
            </a:lvl1pPr>
            <a:lvl2pPr lvl="1">
              <a:spcBef>
                <a:spcPts val="0"/>
              </a:spcBef>
              <a:spcAft>
                <a:spcPts val="0"/>
              </a:spcAft>
              <a:buSzPts val="4000"/>
              <a:buFont typeface="IBM Plex Sans"/>
              <a:buNone/>
              <a:defRPr sz="4000">
                <a:latin typeface="IBM Plex Sans"/>
                <a:ea typeface="IBM Plex Sans"/>
                <a:cs typeface="IBM Plex Sans"/>
                <a:sym typeface="IBM Plex Sans"/>
              </a:defRPr>
            </a:lvl2pPr>
            <a:lvl3pPr lvl="2">
              <a:spcBef>
                <a:spcPts val="0"/>
              </a:spcBef>
              <a:spcAft>
                <a:spcPts val="0"/>
              </a:spcAft>
              <a:buSzPts val="4000"/>
              <a:buFont typeface="IBM Plex Sans"/>
              <a:buNone/>
              <a:defRPr sz="4000">
                <a:latin typeface="IBM Plex Sans"/>
                <a:ea typeface="IBM Plex Sans"/>
                <a:cs typeface="IBM Plex Sans"/>
                <a:sym typeface="IBM Plex Sans"/>
              </a:defRPr>
            </a:lvl3pPr>
            <a:lvl4pPr lvl="3">
              <a:spcBef>
                <a:spcPts val="0"/>
              </a:spcBef>
              <a:spcAft>
                <a:spcPts val="0"/>
              </a:spcAft>
              <a:buSzPts val="4000"/>
              <a:buFont typeface="IBM Plex Sans"/>
              <a:buNone/>
              <a:defRPr sz="4000">
                <a:latin typeface="IBM Plex Sans"/>
                <a:ea typeface="IBM Plex Sans"/>
                <a:cs typeface="IBM Plex Sans"/>
                <a:sym typeface="IBM Plex Sans"/>
              </a:defRPr>
            </a:lvl4pPr>
            <a:lvl5pPr lvl="4">
              <a:spcBef>
                <a:spcPts val="0"/>
              </a:spcBef>
              <a:spcAft>
                <a:spcPts val="0"/>
              </a:spcAft>
              <a:buSzPts val="4000"/>
              <a:buFont typeface="IBM Plex Sans"/>
              <a:buNone/>
              <a:defRPr sz="4000">
                <a:latin typeface="IBM Plex Sans"/>
                <a:ea typeface="IBM Plex Sans"/>
                <a:cs typeface="IBM Plex Sans"/>
                <a:sym typeface="IBM Plex Sans"/>
              </a:defRPr>
            </a:lvl5pPr>
            <a:lvl6pPr lvl="5">
              <a:spcBef>
                <a:spcPts val="0"/>
              </a:spcBef>
              <a:spcAft>
                <a:spcPts val="0"/>
              </a:spcAft>
              <a:buSzPts val="4000"/>
              <a:buFont typeface="IBM Plex Sans"/>
              <a:buNone/>
              <a:defRPr sz="4000">
                <a:latin typeface="IBM Plex Sans"/>
                <a:ea typeface="IBM Plex Sans"/>
                <a:cs typeface="IBM Plex Sans"/>
                <a:sym typeface="IBM Plex Sans"/>
              </a:defRPr>
            </a:lvl6pPr>
            <a:lvl7pPr lvl="6">
              <a:spcBef>
                <a:spcPts val="0"/>
              </a:spcBef>
              <a:spcAft>
                <a:spcPts val="0"/>
              </a:spcAft>
              <a:buSzPts val="4000"/>
              <a:buFont typeface="IBM Plex Sans"/>
              <a:buNone/>
              <a:defRPr sz="4000">
                <a:latin typeface="IBM Plex Sans"/>
                <a:ea typeface="IBM Plex Sans"/>
                <a:cs typeface="IBM Plex Sans"/>
                <a:sym typeface="IBM Plex Sans"/>
              </a:defRPr>
            </a:lvl7pPr>
            <a:lvl8pPr lvl="7">
              <a:spcBef>
                <a:spcPts val="0"/>
              </a:spcBef>
              <a:spcAft>
                <a:spcPts val="0"/>
              </a:spcAft>
              <a:buSzPts val="4000"/>
              <a:buFont typeface="IBM Plex Sans"/>
              <a:buNone/>
              <a:defRPr sz="4000">
                <a:latin typeface="IBM Plex Sans"/>
                <a:ea typeface="IBM Plex Sans"/>
                <a:cs typeface="IBM Plex Sans"/>
                <a:sym typeface="IBM Plex Sans"/>
              </a:defRPr>
            </a:lvl8pPr>
            <a:lvl9pPr lvl="8">
              <a:spcBef>
                <a:spcPts val="0"/>
              </a:spcBef>
              <a:spcAft>
                <a:spcPts val="0"/>
              </a:spcAft>
              <a:buSzPts val="4000"/>
              <a:buFont typeface="IBM Plex Sans"/>
              <a:buNone/>
              <a:defRPr sz="4000">
                <a:latin typeface="IBM Plex Sans"/>
                <a:ea typeface="IBM Plex Sans"/>
                <a:cs typeface="IBM Plex Sans"/>
                <a:sym typeface="IBM Plex Sans"/>
              </a:defRPr>
            </a:lvl9pPr>
          </a:lstStyle>
          <a:p>
            <a:endParaRPr/>
          </a:p>
        </p:txBody>
      </p:sp>
      <p:sp>
        <p:nvSpPr>
          <p:cNvPr id="83" name="Google Shape;83;p13"/>
          <p:cNvSpPr txBox="1">
            <a:spLocks noGrp="1"/>
          </p:cNvSpPr>
          <p:nvPr>
            <p:ph type="body" idx="2"/>
          </p:nvPr>
        </p:nvSpPr>
        <p:spPr>
          <a:xfrm>
            <a:off x="4585767" y="2003700"/>
            <a:ext cx="7126500" cy="3253200"/>
          </a:xfrm>
          <a:prstGeom prst="rect">
            <a:avLst/>
          </a:prstGeom>
          <a:noFill/>
          <a:ln>
            <a:noFill/>
          </a:ln>
        </p:spPr>
        <p:txBody>
          <a:bodyPr spcFirstLastPara="1" wrap="square" lIns="121900" tIns="121900" rIns="121900" bIns="121900" anchor="t" anchorCtr="0">
            <a:noAutofit/>
          </a:bodyPr>
          <a:lstStyle>
            <a:lvl1pPr marL="457200" lvl="0"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1pPr>
            <a:lvl2pPr marL="914400" lvl="1"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2pPr>
            <a:lvl3pPr marL="1371600" lvl="2"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3pPr>
            <a:lvl4pPr marL="1828800" lvl="3"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4pPr>
            <a:lvl5pPr marL="2286000" lvl="4"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5pPr>
            <a:lvl6pPr marL="2743200" lvl="5"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6pPr>
            <a:lvl7pPr marL="3200400" lvl="6"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7pPr>
            <a:lvl8pPr marL="3657600" lvl="7"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8pPr>
            <a:lvl9pPr marL="4114800" lvl="8" indent="-330200">
              <a:spcBef>
                <a:spcPts val="0"/>
              </a:spcBef>
              <a:spcAft>
                <a:spcPts val="0"/>
              </a:spcAft>
              <a:buClr>
                <a:schemeClr val="lt1"/>
              </a:buClr>
              <a:buSzPts val="1600"/>
              <a:buFont typeface="Sora"/>
              <a:buChar char="■"/>
              <a:defRPr sz="16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88">
          <p15:clr>
            <a:srgbClr val="E46962"/>
          </p15:clr>
        </p15:guide>
        <p15:guide id="2" pos="192">
          <p15:clr>
            <a:srgbClr val="E46962"/>
          </p15:clr>
        </p15:guide>
        <p15:guide id="3" orient="horz" pos="192">
          <p15:clr>
            <a:srgbClr val="E46962"/>
          </p15:clr>
        </p15:guide>
        <p15:guide id="4" orient="horz" pos="4126">
          <p15:clr>
            <a:srgbClr val="E46962"/>
          </p15:clr>
        </p15:guide>
        <p15:guide id="5" pos="3801">
          <p15:clr>
            <a:srgbClr val="E46962"/>
          </p15:clr>
        </p15:guide>
        <p15:guide id="6" pos="3879">
          <p15:clr>
            <a:srgbClr val="E46962"/>
          </p15:clr>
        </p15:guide>
        <p15:guide id="7" pos="1957">
          <p15:clr>
            <a:srgbClr val="E46962"/>
          </p15:clr>
        </p15:guide>
        <p15:guide id="8" pos="2036">
          <p15:clr>
            <a:srgbClr val="E46962"/>
          </p15:clr>
        </p15:guide>
        <p15:guide id="9" pos="5635">
          <p15:clr>
            <a:srgbClr val="E46962"/>
          </p15:clr>
        </p15:guide>
        <p15:guide id="10" pos="5714">
          <p15:clr>
            <a:srgbClr val="E46962"/>
          </p15:clr>
        </p15:guide>
        <p15:guide id="11" pos="5030">
          <p15:clr>
            <a:srgbClr val="E46962"/>
          </p15:clr>
        </p15:guide>
        <p15:guide id="12" pos="5107">
          <p15:clr>
            <a:srgbClr val="E46962"/>
          </p15:clr>
        </p15:guide>
        <p15:guide id="13" pos="2573">
          <p15:clr>
            <a:srgbClr val="E46962"/>
          </p15:clr>
        </p15:guide>
        <p15:guide id="14" pos="2650">
          <p15:clr>
            <a:srgbClr val="E46962"/>
          </p15:clr>
        </p15:guide>
        <p15:guide id="15" orient="horz" pos="384">
          <p15:clr>
            <a:srgbClr val="E46962"/>
          </p15:clr>
        </p15:guide>
        <p15:guide id="16" orient="horz" pos="3934">
          <p15:clr>
            <a:srgbClr val="E46962"/>
          </p15:clr>
        </p15:guide>
        <p15:guide id="17" orient="horz" pos="1513">
          <p15:clr>
            <a:srgbClr val="E46962"/>
          </p15:clr>
        </p15:guide>
        <p15:guide id="18" orient="horz" pos="1592">
          <p15:clr>
            <a:srgbClr val="E46962"/>
          </p15:clr>
        </p15:guide>
        <p15:guide id="19" orient="horz" pos="2725">
          <p15:clr>
            <a:srgbClr val="E46962"/>
          </p15:clr>
        </p15:guide>
        <p15:guide id="20" orient="horz" pos="2803">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2"/>
        <p:cNvGrpSpPr/>
        <p:nvPr/>
      </p:nvGrpSpPr>
      <p:grpSpPr>
        <a:xfrm>
          <a:off x="0" y="0"/>
          <a:ext cx="0" cy="0"/>
          <a:chOff x="0" y="0"/>
          <a:chExt cx="0" cy="0"/>
        </a:xfrm>
      </p:grpSpPr>
      <p:pic>
        <p:nvPicPr>
          <p:cNvPr id="963" name="Google Shape;963;p63"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964" name="Google Shape;964;p63"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965" name="Google Shape;965;p63"/>
          <p:cNvSpPr txBox="1"/>
          <p:nvPr/>
        </p:nvSpPr>
        <p:spPr>
          <a:xfrm>
            <a:off x="295275" y="767625"/>
            <a:ext cx="11601600" cy="1616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i="0" u="none" strike="noStrike" cap="none">
                <a:solidFill>
                  <a:srgbClr val="F5F5F5"/>
                </a:solidFill>
                <a:latin typeface="Urbanist"/>
                <a:ea typeface="Urbanist"/>
                <a:cs typeface="Urbanist"/>
                <a:sym typeface="Urbanist"/>
              </a:rPr>
              <a:t>Byzantine Resilience in </a:t>
            </a:r>
            <a:r>
              <a:rPr lang="en-US" sz="5250" b="1" i="0" u="none" strike="noStrike" cap="none">
                <a:solidFill>
                  <a:srgbClr val="DEFF9A"/>
                </a:solidFill>
                <a:latin typeface="Urbanist"/>
                <a:ea typeface="Urbanist"/>
                <a:cs typeface="Urbanist"/>
                <a:sym typeface="Urbanist"/>
              </a:rPr>
              <a:t>Federated Learning</a:t>
            </a:r>
            <a:endParaRPr/>
          </a:p>
        </p:txBody>
      </p:sp>
      <p:sp>
        <p:nvSpPr>
          <p:cNvPr id="966" name="Google Shape;966;p63"/>
          <p:cNvSpPr txBox="1"/>
          <p:nvPr/>
        </p:nvSpPr>
        <p:spPr>
          <a:xfrm>
            <a:off x="3226250" y="5037939"/>
            <a:ext cx="6312900" cy="307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000" b="1" i="0" u="sng" strike="noStrike" cap="none" dirty="0">
                <a:solidFill>
                  <a:srgbClr val="D4D4D4"/>
                </a:solidFill>
                <a:latin typeface="Urbanist"/>
                <a:ea typeface="Urbanist"/>
                <a:cs typeface="Urbanist"/>
                <a:sym typeface="Urbanist"/>
              </a:rPr>
              <a:t>A Novel Two-Stage Aggregation Protocol (</a:t>
            </a:r>
            <a:r>
              <a:rPr lang="en-US" sz="2000" b="1" u="sng" dirty="0">
                <a:solidFill>
                  <a:srgbClr val="D4D4D4"/>
                </a:solidFill>
                <a:latin typeface="Urbanist"/>
                <a:ea typeface="Urbanist"/>
                <a:cs typeface="Urbanist"/>
                <a:sym typeface="Urbanist"/>
              </a:rPr>
              <a:t>AEGIS</a:t>
            </a:r>
            <a:r>
              <a:rPr lang="en-US" sz="2000" b="1" i="0" u="sng" strike="noStrike" cap="none" dirty="0">
                <a:solidFill>
                  <a:srgbClr val="D4D4D4"/>
                </a:solidFill>
                <a:latin typeface="Urbanist"/>
                <a:ea typeface="Urbanist"/>
                <a:cs typeface="Urbanist"/>
                <a:sym typeface="Urbanist"/>
              </a:rPr>
              <a:t>)</a:t>
            </a:r>
            <a:endParaRPr sz="1600" b="1" u="sng" dirty="0"/>
          </a:p>
        </p:txBody>
      </p:sp>
      <p:sp>
        <p:nvSpPr>
          <p:cNvPr id="2" name="TextBox 1">
            <a:extLst>
              <a:ext uri="{FF2B5EF4-FFF2-40B4-BE49-F238E27FC236}">
                <a16:creationId xmlns:a16="http://schemas.microsoft.com/office/drawing/2014/main" id="{EF1EB1A3-6242-07F4-DDBC-A99326C591E6}"/>
              </a:ext>
            </a:extLst>
          </p:cNvPr>
          <p:cNvSpPr txBox="1"/>
          <p:nvPr/>
        </p:nvSpPr>
        <p:spPr>
          <a:xfrm>
            <a:off x="9198428" y="5963058"/>
            <a:ext cx="2993571" cy="738664"/>
          </a:xfrm>
          <a:prstGeom prst="rect">
            <a:avLst/>
          </a:prstGeom>
          <a:noFill/>
        </p:spPr>
        <p:txBody>
          <a:bodyPr wrap="square" rtlCol="0">
            <a:spAutoFit/>
          </a:bodyPr>
          <a:lstStyle/>
          <a:p>
            <a:r>
              <a:rPr lang="en-US" dirty="0">
                <a:solidFill>
                  <a:schemeClr val="bg1"/>
                </a:solidFill>
              </a:rPr>
              <a:t>Name - Abhishek Kumar Tripathi</a:t>
            </a:r>
          </a:p>
          <a:p>
            <a:r>
              <a:rPr lang="en-US" dirty="0">
                <a:solidFill>
                  <a:schemeClr val="bg1"/>
                </a:solidFill>
              </a:rPr>
              <a:t>Entry No - 2024EET2845</a:t>
            </a:r>
          </a:p>
          <a:p>
            <a:r>
              <a:rPr lang="en-US" dirty="0">
                <a:solidFill>
                  <a:schemeClr val="bg1"/>
                </a:solidFill>
              </a:rPr>
              <a:t>Guide – Prof Harshan Jagdeesh</a:t>
            </a: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59"/>
        <p:cNvGrpSpPr/>
        <p:nvPr/>
      </p:nvGrpSpPr>
      <p:grpSpPr>
        <a:xfrm>
          <a:off x="0" y="0"/>
          <a:ext cx="0" cy="0"/>
          <a:chOff x="0" y="0"/>
          <a:chExt cx="0" cy="0"/>
        </a:xfrm>
      </p:grpSpPr>
      <p:pic>
        <p:nvPicPr>
          <p:cNvPr id="1060" name="Google Shape;1060;p72"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061" name="Google Shape;1061;p72"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062" name="Google Shape;1062;p72"/>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PROJECT ROADMAP</a:t>
            </a:r>
            <a:endParaRPr b="1" u="sn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cxnSp>
        <p:nvCxnSpPr>
          <p:cNvPr id="1067" name="Google Shape;1067;p73"/>
          <p:cNvCxnSpPr/>
          <p:nvPr/>
        </p:nvCxnSpPr>
        <p:spPr>
          <a:xfrm>
            <a:off x="910483" y="3568833"/>
            <a:ext cx="10244100" cy="0"/>
          </a:xfrm>
          <a:prstGeom prst="straightConnector1">
            <a:avLst/>
          </a:prstGeom>
          <a:noFill/>
          <a:ln w="9525" cap="flat" cmpd="sng">
            <a:solidFill>
              <a:schemeClr val="accent5"/>
            </a:solidFill>
            <a:prstDash val="solid"/>
            <a:round/>
            <a:headEnd type="none" w="med" len="med"/>
            <a:tailEnd type="none" w="med" len="med"/>
          </a:ln>
        </p:spPr>
      </p:cxnSp>
      <p:sp>
        <p:nvSpPr>
          <p:cNvPr id="1068" name="Google Shape;1068;p73"/>
          <p:cNvSpPr/>
          <p:nvPr/>
        </p:nvSpPr>
        <p:spPr>
          <a:xfrm>
            <a:off x="3133733" y="3328035"/>
            <a:ext cx="481500" cy="481500"/>
          </a:xfrm>
          <a:prstGeom prst="ellipse">
            <a:avLst/>
          </a:prstGeom>
          <a:solidFill>
            <a:schemeClr val="accent3"/>
          </a:solidFill>
          <a:ln>
            <a:noFill/>
          </a:ln>
          <a:effectLst>
            <a:outerShdw blurRad="438150" dist="38100" dir="2700000" algn="bl" rotWithShape="0">
              <a:schemeClr val="accent3">
                <a:alpha val="56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69" name="Google Shape;1069;p73"/>
          <p:cNvSpPr/>
          <p:nvPr/>
        </p:nvSpPr>
        <p:spPr>
          <a:xfrm>
            <a:off x="5620117" y="3328035"/>
            <a:ext cx="481500" cy="481500"/>
          </a:xfrm>
          <a:prstGeom prst="ellipse">
            <a:avLst/>
          </a:prstGeom>
          <a:solidFill>
            <a:schemeClr val="lt2"/>
          </a:solidFill>
          <a:ln>
            <a:noFill/>
          </a:ln>
          <a:effectLst>
            <a:outerShdw blurRad="457200" dist="50800" dir="5400000" algn="bl" rotWithShape="0">
              <a:schemeClr val="accent1">
                <a:alpha val="50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70" name="Google Shape;1070;p73"/>
          <p:cNvSpPr/>
          <p:nvPr/>
        </p:nvSpPr>
        <p:spPr>
          <a:xfrm>
            <a:off x="828533" y="3328035"/>
            <a:ext cx="481500" cy="481500"/>
          </a:xfrm>
          <a:prstGeom prst="ellipse">
            <a:avLst/>
          </a:prstGeom>
          <a:solidFill>
            <a:schemeClr val="accent4"/>
          </a:solidFill>
          <a:ln>
            <a:noFill/>
          </a:ln>
          <a:effectLst>
            <a:outerShdw blurRad="438150" dist="38100" dir="2700000" algn="bl" rotWithShape="0">
              <a:schemeClr val="accent4">
                <a:alpha val="56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71" name="Google Shape;1071;p73"/>
          <p:cNvSpPr/>
          <p:nvPr/>
        </p:nvSpPr>
        <p:spPr>
          <a:xfrm>
            <a:off x="8118683" y="3328045"/>
            <a:ext cx="481500" cy="481500"/>
          </a:xfrm>
          <a:prstGeom prst="ellipse">
            <a:avLst/>
          </a:prstGeom>
          <a:solidFill>
            <a:schemeClr val="accent2"/>
          </a:solidFill>
          <a:ln>
            <a:noFill/>
          </a:ln>
          <a:effectLst>
            <a:outerShdw blurRad="647700" dist="101600" dir="7800000" algn="bl" rotWithShape="0">
              <a:schemeClr val="accent2">
                <a:alpha val="50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72" name="Google Shape;1072;p73"/>
          <p:cNvSpPr/>
          <p:nvPr/>
        </p:nvSpPr>
        <p:spPr>
          <a:xfrm>
            <a:off x="10307422" y="3018031"/>
            <a:ext cx="1101300" cy="1101600"/>
          </a:xfrm>
          <a:prstGeom prst="ellipse">
            <a:avLst/>
          </a:prstGeom>
          <a:solidFill>
            <a:schemeClr val="accent1"/>
          </a:solidFill>
          <a:ln>
            <a:noFill/>
          </a:ln>
          <a:effectLst>
            <a:outerShdw blurRad="457200" dist="50800" dir="5400000" algn="bl" rotWithShape="0">
              <a:schemeClr val="accent1">
                <a:alpha val="50000"/>
              </a:scheme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073" name="Google Shape;1073;p73"/>
          <p:cNvSpPr txBox="1">
            <a:spLocks noGrp="1"/>
          </p:cNvSpPr>
          <p:nvPr>
            <p:ph type="title" idx="5"/>
          </p:nvPr>
        </p:nvSpPr>
        <p:spPr>
          <a:xfrm>
            <a:off x="518733" y="2708267"/>
            <a:ext cx="1101300" cy="481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Step 1</a:t>
            </a:r>
            <a:endParaRPr/>
          </a:p>
        </p:txBody>
      </p:sp>
      <p:sp>
        <p:nvSpPr>
          <p:cNvPr id="1074" name="Google Shape;1074;p73"/>
          <p:cNvSpPr txBox="1">
            <a:spLocks noGrp="1"/>
          </p:cNvSpPr>
          <p:nvPr>
            <p:ph type="title" idx="3"/>
          </p:nvPr>
        </p:nvSpPr>
        <p:spPr>
          <a:xfrm>
            <a:off x="2823933" y="2708267"/>
            <a:ext cx="1101300" cy="481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Step 2</a:t>
            </a:r>
            <a:endParaRPr/>
          </a:p>
        </p:txBody>
      </p:sp>
      <p:sp>
        <p:nvSpPr>
          <p:cNvPr id="1075" name="Google Shape;1075;p73"/>
          <p:cNvSpPr txBox="1">
            <a:spLocks noGrp="1"/>
          </p:cNvSpPr>
          <p:nvPr>
            <p:ph type="title" idx="4"/>
          </p:nvPr>
        </p:nvSpPr>
        <p:spPr>
          <a:xfrm>
            <a:off x="5316400" y="2708267"/>
            <a:ext cx="1101300" cy="481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Step 3</a:t>
            </a:r>
            <a:endParaRPr/>
          </a:p>
        </p:txBody>
      </p:sp>
      <p:sp>
        <p:nvSpPr>
          <p:cNvPr id="1076" name="Google Shape;1076;p73"/>
          <p:cNvSpPr txBox="1">
            <a:spLocks noGrp="1"/>
          </p:cNvSpPr>
          <p:nvPr>
            <p:ph type="title" idx="6"/>
          </p:nvPr>
        </p:nvSpPr>
        <p:spPr>
          <a:xfrm>
            <a:off x="7811917" y="2708267"/>
            <a:ext cx="1101300" cy="481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Step 4</a:t>
            </a:r>
            <a:endParaRPr/>
          </a:p>
        </p:txBody>
      </p:sp>
      <p:sp>
        <p:nvSpPr>
          <p:cNvPr id="1077" name="Google Shape;1077;p73"/>
          <p:cNvSpPr txBox="1">
            <a:spLocks noGrp="1"/>
          </p:cNvSpPr>
          <p:nvPr>
            <p:ph type="title" idx="7"/>
          </p:nvPr>
        </p:nvSpPr>
        <p:spPr>
          <a:xfrm>
            <a:off x="10307417" y="2396267"/>
            <a:ext cx="1101300" cy="481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Goal</a:t>
            </a:r>
            <a:endParaRPr/>
          </a:p>
        </p:txBody>
      </p:sp>
      <p:sp>
        <p:nvSpPr>
          <p:cNvPr id="1078" name="Google Shape;1078;p73"/>
          <p:cNvSpPr txBox="1">
            <a:spLocks noGrp="1"/>
          </p:cNvSpPr>
          <p:nvPr>
            <p:ph type="body" idx="1"/>
          </p:nvPr>
        </p:nvSpPr>
        <p:spPr>
          <a:xfrm>
            <a:off x="197733" y="3947800"/>
            <a:ext cx="1832700" cy="1408500"/>
          </a:xfrm>
          <a:prstGeom prst="rect">
            <a:avLst/>
          </a:prstGeom>
        </p:spPr>
        <p:txBody>
          <a:bodyPr spcFirstLastPara="1" wrap="square" lIns="121900" tIns="121900" rIns="121900" bIns="121900" anchor="t" anchorCtr="0">
            <a:normAutofit/>
          </a:bodyPr>
          <a:lstStyle/>
          <a:p>
            <a:pPr marL="0" lvl="0" indent="0" algn="ctr" rtl="0">
              <a:lnSpc>
                <a:spcPct val="115000"/>
              </a:lnSpc>
              <a:spcBef>
                <a:spcPts val="0"/>
              </a:spcBef>
              <a:spcAft>
                <a:spcPts val="0"/>
              </a:spcAft>
              <a:buNone/>
            </a:pPr>
            <a:r>
              <a:rPr lang="en-US" b="1">
                <a:latin typeface="Sora"/>
                <a:ea typeface="Sora"/>
                <a:cs typeface="Sora"/>
                <a:sym typeface="Sora"/>
              </a:rPr>
              <a:t>Literature Review &amp; Problem Formulation</a:t>
            </a:r>
            <a:endParaRPr b="1">
              <a:latin typeface="Sora"/>
              <a:ea typeface="Sora"/>
              <a:cs typeface="Sora"/>
              <a:sym typeface="Sora"/>
            </a:endParaRPr>
          </a:p>
        </p:txBody>
      </p:sp>
      <p:sp>
        <p:nvSpPr>
          <p:cNvPr id="1079" name="Google Shape;1079;p73"/>
          <p:cNvSpPr txBox="1">
            <a:spLocks noGrp="1"/>
          </p:cNvSpPr>
          <p:nvPr>
            <p:ph type="title"/>
          </p:nvPr>
        </p:nvSpPr>
        <p:spPr>
          <a:xfrm>
            <a:off x="153367" y="670367"/>
            <a:ext cx="7772100" cy="9390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sz="5000" b="1" u="sng"/>
              <a:t>Project roadmap</a:t>
            </a:r>
            <a:endParaRPr sz="5000" b="1" u="sng"/>
          </a:p>
        </p:txBody>
      </p:sp>
      <p:sp>
        <p:nvSpPr>
          <p:cNvPr id="1080" name="Google Shape;1080;p73"/>
          <p:cNvSpPr txBox="1">
            <a:spLocks noGrp="1"/>
          </p:cNvSpPr>
          <p:nvPr>
            <p:ph type="body" idx="8"/>
          </p:nvPr>
        </p:nvSpPr>
        <p:spPr>
          <a:xfrm>
            <a:off x="4801933" y="3947800"/>
            <a:ext cx="2106000" cy="1408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US" b="1">
                <a:latin typeface="Sora"/>
                <a:ea typeface="Sora"/>
                <a:cs typeface="Sora"/>
                <a:sym typeface="Sora"/>
              </a:rPr>
              <a:t>Implementation &amp; Simulation Framework</a:t>
            </a:r>
            <a:endParaRPr b="1">
              <a:latin typeface="Sora"/>
              <a:ea typeface="Sora"/>
              <a:cs typeface="Sora"/>
              <a:sym typeface="Sora"/>
            </a:endParaRPr>
          </a:p>
        </p:txBody>
      </p:sp>
      <p:sp>
        <p:nvSpPr>
          <p:cNvPr id="1081" name="Google Shape;1081;p73"/>
          <p:cNvSpPr txBox="1">
            <a:spLocks noGrp="1"/>
          </p:cNvSpPr>
          <p:nvPr>
            <p:ph type="body" idx="9"/>
          </p:nvPr>
        </p:nvSpPr>
        <p:spPr>
          <a:xfrm>
            <a:off x="7420900" y="3947800"/>
            <a:ext cx="1983600" cy="1408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US" b="1">
                <a:latin typeface="Sora"/>
                <a:ea typeface="Sora"/>
                <a:cs typeface="Sora"/>
                <a:sym typeface="Sora"/>
              </a:rPr>
              <a:t>Experimental Validation &amp; Analysis</a:t>
            </a:r>
            <a:endParaRPr b="1">
              <a:latin typeface="Sora"/>
              <a:ea typeface="Sora"/>
              <a:cs typeface="Sora"/>
              <a:sym typeface="Sora"/>
            </a:endParaRPr>
          </a:p>
        </p:txBody>
      </p:sp>
      <p:sp>
        <p:nvSpPr>
          <p:cNvPr id="1082" name="Google Shape;1082;p73"/>
          <p:cNvSpPr txBox="1">
            <a:spLocks noGrp="1"/>
          </p:cNvSpPr>
          <p:nvPr>
            <p:ph type="body" idx="14"/>
          </p:nvPr>
        </p:nvSpPr>
        <p:spPr>
          <a:xfrm>
            <a:off x="2456167" y="3947800"/>
            <a:ext cx="1832700" cy="1408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US" b="1">
                <a:latin typeface="Sora"/>
                <a:ea typeface="Sora"/>
                <a:cs typeface="Sora"/>
                <a:sym typeface="Sora"/>
              </a:rPr>
              <a:t>Protocol Design</a:t>
            </a:r>
            <a:endParaRPr b="1">
              <a:latin typeface="Sora"/>
              <a:ea typeface="Sora"/>
              <a:cs typeface="Sora"/>
              <a:sym typeface="Sora"/>
            </a:endParaRPr>
          </a:p>
        </p:txBody>
      </p:sp>
      <p:sp>
        <p:nvSpPr>
          <p:cNvPr id="1083" name="Google Shape;1083;p73"/>
          <p:cNvSpPr txBox="1">
            <a:spLocks noGrp="1"/>
          </p:cNvSpPr>
          <p:nvPr>
            <p:ph type="body" idx="13"/>
          </p:nvPr>
        </p:nvSpPr>
        <p:spPr>
          <a:xfrm>
            <a:off x="9795067" y="4259800"/>
            <a:ext cx="2199300" cy="1919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Sora"/>
                <a:ea typeface="Sora"/>
                <a:cs typeface="Sora"/>
                <a:sym typeface="Sora"/>
              </a:rPr>
              <a:t>Design a Resilient and Robust aggregation protocol</a:t>
            </a:r>
            <a:endParaRPr sz="1500" b="1">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87"/>
        <p:cNvGrpSpPr/>
        <p:nvPr/>
      </p:nvGrpSpPr>
      <p:grpSpPr>
        <a:xfrm>
          <a:off x="0" y="0"/>
          <a:ext cx="0" cy="0"/>
          <a:chOff x="0" y="0"/>
          <a:chExt cx="0" cy="0"/>
        </a:xfrm>
      </p:grpSpPr>
      <p:pic>
        <p:nvPicPr>
          <p:cNvPr id="1088" name="Google Shape;1088;p74"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089" name="Google Shape;1089;p74"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090" name="Google Shape;1090;p74"/>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PROPOSED PROTOCOL</a:t>
            </a:r>
            <a:endParaRPr b="1" u="sn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5"/>
          <p:cNvSpPr txBox="1">
            <a:spLocks noGrp="1"/>
          </p:cNvSpPr>
          <p:nvPr>
            <p:ph type="title"/>
          </p:nvPr>
        </p:nvSpPr>
        <p:spPr>
          <a:xfrm>
            <a:off x="166542" y="1567208"/>
            <a:ext cx="7835700" cy="19200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solidFill>
                  <a:schemeClr val="dk2"/>
                </a:solidFill>
              </a:rPr>
              <a:t>AEGIS </a:t>
            </a:r>
            <a:endParaRPr>
              <a:solidFill>
                <a:schemeClr val="dk2"/>
              </a:solidFill>
            </a:endParaRPr>
          </a:p>
          <a:p>
            <a:pPr marL="0" lvl="0" indent="0" algn="l" rtl="0">
              <a:spcBef>
                <a:spcPts val="0"/>
              </a:spcBef>
              <a:spcAft>
                <a:spcPts val="0"/>
              </a:spcAft>
              <a:buNone/>
            </a:pPr>
            <a:r>
              <a:rPr lang="en-US">
                <a:solidFill>
                  <a:schemeClr val="dk2"/>
                </a:solidFill>
              </a:rPr>
              <a:t>PROTOCOL</a:t>
            </a:r>
            <a:endParaRPr>
              <a:solidFill>
                <a:schemeClr val="dk2"/>
              </a:solidFill>
            </a:endParaRPr>
          </a:p>
        </p:txBody>
      </p:sp>
      <p:pic>
        <p:nvPicPr>
          <p:cNvPr id="1096" name="Google Shape;1096;p75" descr="The image is not fitting in the box"/>
          <p:cNvPicPr preferRelativeResize="0"/>
          <p:nvPr/>
        </p:nvPicPr>
        <p:blipFill>
          <a:blip r:embed="rId3">
            <a:alphaModFix/>
          </a:blip>
          <a:stretch>
            <a:fillRect/>
          </a:stretch>
        </p:blipFill>
        <p:spPr>
          <a:xfrm>
            <a:off x="6311761" y="21893"/>
            <a:ext cx="5896950" cy="589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76"/>
          <p:cNvSpPr txBox="1">
            <a:spLocks noGrp="1"/>
          </p:cNvSpPr>
          <p:nvPr>
            <p:ph type="title" idx="2"/>
          </p:nvPr>
        </p:nvSpPr>
        <p:spPr>
          <a:xfrm>
            <a:off x="125767" y="230742"/>
            <a:ext cx="5578500" cy="5373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solidFill>
                  <a:srgbClr val="41CC6B"/>
                </a:solidFill>
                <a:latin typeface="Sora SemiBold"/>
                <a:ea typeface="Sora SemiBold"/>
                <a:cs typeface="Sora SemiBold"/>
                <a:sym typeface="Sora SemiBold"/>
              </a:rPr>
              <a:t>The solution</a:t>
            </a:r>
            <a:endParaRPr>
              <a:solidFill>
                <a:srgbClr val="41CC6B"/>
              </a:solidFill>
              <a:latin typeface="Sora SemiBold"/>
              <a:ea typeface="Sora SemiBold"/>
              <a:cs typeface="Sora SemiBold"/>
              <a:sym typeface="Sora SemiBold"/>
            </a:endParaRPr>
          </a:p>
        </p:txBody>
      </p:sp>
      <p:sp>
        <p:nvSpPr>
          <p:cNvPr id="1102" name="Google Shape;1102;p76"/>
          <p:cNvSpPr txBox="1">
            <a:spLocks noGrp="1"/>
          </p:cNvSpPr>
          <p:nvPr>
            <p:ph type="subTitle" idx="4294967295"/>
          </p:nvPr>
        </p:nvSpPr>
        <p:spPr>
          <a:xfrm>
            <a:off x="166400" y="3322999"/>
            <a:ext cx="5880000" cy="2585700"/>
          </a:xfrm>
          <a:prstGeom prst="rect">
            <a:avLst/>
          </a:prstGeom>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500">
                <a:solidFill>
                  <a:srgbClr val="000000"/>
                </a:solidFill>
                <a:latin typeface="Sora SemiBold"/>
                <a:ea typeface="Sora SemiBold"/>
                <a:cs typeface="Sora SemiBold"/>
                <a:sym typeface="Sora SemiBold"/>
              </a:rPr>
              <a:t>Aegis is a novel, two-stage aggregation protocol designed for Federated Learning. Its purpose is to defend the global model from </a:t>
            </a:r>
            <a:r>
              <a:rPr lang="en-US" sz="1500" i="1">
                <a:solidFill>
                  <a:srgbClr val="000000"/>
                </a:solidFill>
                <a:latin typeface="Sora SemiBold"/>
                <a:ea typeface="Sora SemiBold"/>
                <a:cs typeface="Sora SemiBold"/>
                <a:sym typeface="Sora SemiBold"/>
              </a:rPr>
              <a:t>both</a:t>
            </a:r>
            <a:r>
              <a:rPr lang="en-US" sz="1500">
                <a:solidFill>
                  <a:srgbClr val="000000"/>
                </a:solidFill>
                <a:latin typeface="Sora SemiBold"/>
                <a:ea typeface="Sora SemiBold"/>
                <a:cs typeface="Sora SemiBold"/>
                <a:sym typeface="Sora SemiBold"/>
              </a:rPr>
              <a:t> malicious Byzantine attackers and low-quality updates from "honest-but-noisy" clients, ensuring a fast, stable, and highly accurate training process.</a:t>
            </a:r>
            <a:endParaRPr sz="1500">
              <a:solidFill>
                <a:srgbClr val="000000"/>
              </a:solidFill>
              <a:latin typeface="Sora SemiBold"/>
              <a:ea typeface="Sora SemiBold"/>
              <a:cs typeface="Sora SemiBold"/>
              <a:sym typeface="Sora SemiBold"/>
            </a:endParaRPr>
          </a:p>
          <a:p>
            <a:pPr marL="0" lvl="0" indent="0" algn="l" rtl="0">
              <a:lnSpc>
                <a:spcPct val="115000"/>
              </a:lnSpc>
              <a:spcBef>
                <a:spcPts val="1300"/>
              </a:spcBef>
              <a:spcAft>
                <a:spcPts val="0"/>
              </a:spcAft>
              <a:buNone/>
            </a:pPr>
            <a:r>
              <a:rPr lang="en-US" sz="1500">
                <a:solidFill>
                  <a:srgbClr val="000000"/>
                </a:solidFill>
                <a:latin typeface="Sora SemiBold"/>
                <a:ea typeface="Sora SemiBold"/>
                <a:cs typeface="Sora SemiBold"/>
                <a:sym typeface="Sora SemiBold"/>
              </a:rPr>
              <a:t>Aegis acts like a two-stage quality control system that "refines" the client updates in every single round.</a:t>
            </a:r>
            <a:endParaRPr sz="1500">
              <a:solidFill>
                <a:srgbClr val="000000"/>
              </a:solidFill>
              <a:latin typeface="Sora SemiBold"/>
              <a:ea typeface="Sora SemiBold"/>
              <a:cs typeface="Sora SemiBold"/>
              <a:sym typeface="Sora SemiBold"/>
            </a:endParaRPr>
          </a:p>
          <a:p>
            <a:pPr marL="0" lvl="0" indent="0" algn="l" rtl="0">
              <a:lnSpc>
                <a:spcPct val="115000"/>
              </a:lnSpc>
              <a:spcBef>
                <a:spcPts val="1300"/>
              </a:spcBef>
              <a:spcAft>
                <a:spcPts val="1300"/>
              </a:spcAft>
              <a:buNone/>
            </a:pPr>
            <a:endParaRPr sz="1500">
              <a:solidFill>
                <a:srgbClr val="000000"/>
              </a:solidFill>
              <a:latin typeface="Sora SemiBold"/>
              <a:ea typeface="Sora SemiBold"/>
              <a:cs typeface="Sora SemiBold"/>
              <a:sym typeface="Sora SemiBold"/>
            </a:endParaRPr>
          </a:p>
        </p:txBody>
      </p:sp>
      <p:sp>
        <p:nvSpPr>
          <p:cNvPr id="1103" name="Google Shape;1103;p76"/>
          <p:cNvSpPr txBox="1">
            <a:spLocks noGrp="1"/>
          </p:cNvSpPr>
          <p:nvPr>
            <p:ph type="body" idx="1"/>
          </p:nvPr>
        </p:nvSpPr>
        <p:spPr>
          <a:xfrm>
            <a:off x="153375" y="1211971"/>
            <a:ext cx="7158900" cy="1667100"/>
          </a:xfrm>
          <a:prstGeom prst="rect">
            <a:avLst/>
          </a:prstGeom>
        </p:spPr>
        <p:txBody>
          <a:bodyPr spcFirstLastPara="1" wrap="square" lIns="121900" tIns="0" rIns="121900" bIns="121900" anchor="t" anchorCtr="0">
            <a:noAutofit/>
          </a:bodyPr>
          <a:lstStyle/>
          <a:p>
            <a:pPr marL="0" lvl="0" indent="0" algn="l" rtl="0">
              <a:spcBef>
                <a:spcPts val="0"/>
              </a:spcBef>
              <a:spcAft>
                <a:spcPts val="1100"/>
              </a:spcAft>
              <a:buNone/>
            </a:pPr>
            <a:r>
              <a:rPr lang="en-US" b="1" u="sng"/>
              <a:t>AEGIS AGGREGATOR PROTOCOL</a:t>
            </a:r>
            <a:endParaRPr b="1" u="sng"/>
          </a:p>
        </p:txBody>
      </p:sp>
      <p:pic>
        <p:nvPicPr>
          <p:cNvPr id="1104" name="Google Shape;1104;p76" descr="Simple image on Aegis is a novel, two-stage aggregation protocol designed for Federated Learning. Its purpose is to defend the global model from both malicious Byzantine attackers and low-quality updates from &quot;honest-but-noisy&quot; clients, ensuring a fast, stable, and highly accurate training process.&#10;Aegis acts like a two-stage quality control system that &quot;refines&quot; the client updates in every single round.&#10;"/>
          <p:cNvPicPr preferRelativeResize="0"/>
          <p:nvPr/>
        </p:nvPicPr>
        <p:blipFill>
          <a:blip r:embed="rId3">
            <a:alphaModFix/>
          </a:blip>
          <a:stretch>
            <a:fillRect/>
          </a:stretch>
        </p:blipFill>
        <p:spPr>
          <a:xfrm>
            <a:off x="6365627" y="372200"/>
            <a:ext cx="5738450" cy="573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7"/>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10" name="Google Shape;1110;p77"/>
          <p:cNvSpPr txBox="1">
            <a:spLocks noGrp="1"/>
          </p:cNvSpPr>
          <p:nvPr>
            <p:ph type="body" idx="1"/>
          </p:nvPr>
        </p:nvSpPr>
        <p:spPr>
          <a:xfrm>
            <a:off x="4084400" y="385800"/>
            <a:ext cx="7716000" cy="4064700"/>
          </a:xfrm>
          <a:prstGeom prst="rect">
            <a:avLst/>
          </a:prstGeom>
        </p:spPr>
        <p:txBody>
          <a:bodyPr spcFirstLastPara="1" wrap="square" lIns="121900" tIns="121900" rIns="121900" bIns="121900" anchor="t" anchorCtr="0">
            <a:noAutofit/>
          </a:bodyPr>
          <a:lstStyle/>
          <a:p>
            <a:pPr marL="457200" lvl="0" indent="-368300" algn="l" rtl="0">
              <a:spcBef>
                <a:spcPts val="1200"/>
              </a:spcBef>
              <a:spcAft>
                <a:spcPts val="0"/>
              </a:spcAft>
              <a:buClr>
                <a:srgbClr val="000000"/>
              </a:buClr>
              <a:buSzPts val="2200"/>
              <a:buAutoNum type="arabicPeriod"/>
            </a:pPr>
            <a:r>
              <a:rPr lang="en-US" sz="2200" b="1">
                <a:solidFill>
                  <a:srgbClr val="000000"/>
                </a:solidFill>
              </a:rPr>
              <a:t>Step 1 : Distribute Model and training- </a:t>
            </a:r>
            <a:r>
              <a:rPr lang="en-US" sz="2200" b="1" i="1">
                <a:solidFill>
                  <a:srgbClr val="000000"/>
                </a:solidFill>
              </a:rPr>
              <a:t>O(dn)</a:t>
            </a:r>
            <a:endParaRPr sz="2200" b="1" i="1">
              <a:solidFill>
                <a:srgbClr val="000000"/>
              </a:solidFill>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Server distribute model among clients.</a:t>
            </a:r>
            <a:endParaRPr sz="220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Clients train the model</a:t>
            </a:r>
            <a:endParaRPr sz="220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Server receives k model updates</a:t>
            </a:r>
            <a:endParaRPr sz="220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Server also receives n</a:t>
            </a:r>
            <a:r>
              <a:rPr lang="en-US" sz="2200" baseline="-25000">
                <a:solidFill>
                  <a:srgbClr val="000000"/>
                </a:solidFill>
                <a:latin typeface="Sora Medium"/>
                <a:ea typeface="Sora Medium"/>
                <a:cs typeface="Sora Medium"/>
                <a:sym typeface="Sora Medium"/>
              </a:rPr>
              <a:t>k</a:t>
            </a:r>
            <a:r>
              <a:rPr lang="en-US" sz="2200">
                <a:solidFill>
                  <a:srgbClr val="000000"/>
                </a:solidFill>
                <a:latin typeface="Sora Medium"/>
                <a:ea typeface="Sora Medium"/>
                <a:cs typeface="Sora Medium"/>
                <a:sym typeface="Sora Medium"/>
              </a:rPr>
              <a:t> (data points) per client</a:t>
            </a:r>
            <a:endParaRPr sz="2200">
              <a:solidFill>
                <a:srgbClr val="000000"/>
              </a:solidFill>
              <a:latin typeface="Sora Medium"/>
              <a:ea typeface="Sora Medium"/>
              <a:cs typeface="Sora Medium"/>
              <a:sym typeface="Sora Medium"/>
            </a:endParaRPr>
          </a:p>
          <a:p>
            <a:pPr marL="457200" lvl="0" indent="-368300" algn="l" rtl="0">
              <a:spcBef>
                <a:spcPts val="0"/>
              </a:spcBef>
              <a:spcAft>
                <a:spcPts val="0"/>
              </a:spcAft>
              <a:buClr>
                <a:srgbClr val="000000"/>
              </a:buClr>
              <a:buSzPts val="2200"/>
              <a:buAutoNum type="arabicPeriod"/>
            </a:pPr>
            <a:r>
              <a:rPr lang="en-US" sz="2200" b="1">
                <a:solidFill>
                  <a:srgbClr val="000000"/>
                </a:solidFill>
              </a:rPr>
              <a:t>Step 2 : Robust center</a:t>
            </a:r>
            <a:endParaRPr sz="2200" b="1">
              <a:solidFill>
                <a:srgbClr val="000000"/>
              </a:solidFill>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Stack all k vectors - </a:t>
            </a:r>
            <a:r>
              <a:rPr lang="en-US" sz="2200" b="1" i="1">
                <a:solidFill>
                  <a:srgbClr val="000000"/>
                </a:solidFill>
              </a:rPr>
              <a:t>O(dk)</a:t>
            </a:r>
            <a:endParaRPr sz="2200" b="1" i="1">
              <a:solidFill>
                <a:srgbClr val="000000"/>
              </a:solidFill>
            </a:endParaRPr>
          </a:p>
          <a:p>
            <a:pPr marL="914400" lvl="1" indent="-368300" algn="l" rtl="0">
              <a:spcBef>
                <a:spcPts val="0"/>
              </a:spcBef>
              <a:spcAft>
                <a:spcPts val="0"/>
              </a:spcAft>
              <a:buClr>
                <a:srgbClr val="000000"/>
              </a:buClr>
              <a:buSzPts val="2200"/>
              <a:buFont typeface="Sora Medium"/>
              <a:buAutoNum type="alphaLcPeriod"/>
            </a:pPr>
            <a:r>
              <a:rPr lang="en-US" sz="2200">
                <a:solidFill>
                  <a:srgbClr val="000000"/>
                </a:solidFill>
                <a:latin typeface="Sora Medium"/>
                <a:ea typeface="Sora Medium"/>
                <a:cs typeface="Sora Medium"/>
                <a:sym typeface="Sora Medium"/>
              </a:rPr>
              <a:t>Calculate element wise median W</a:t>
            </a:r>
            <a:r>
              <a:rPr lang="en-US" sz="2200" baseline="-25000">
                <a:solidFill>
                  <a:srgbClr val="000000"/>
                </a:solidFill>
                <a:latin typeface="Sora Medium"/>
                <a:ea typeface="Sora Medium"/>
                <a:cs typeface="Sora Medium"/>
                <a:sym typeface="Sora Medium"/>
              </a:rPr>
              <a:t>median</a:t>
            </a:r>
            <a:r>
              <a:rPr lang="en-US" sz="2200">
                <a:solidFill>
                  <a:srgbClr val="000000"/>
                </a:solidFill>
                <a:latin typeface="Sora Medium"/>
                <a:ea typeface="Sora Medium"/>
                <a:cs typeface="Sora Medium"/>
                <a:sym typeface="Sora Medium"/>
              </a:rPr>
              <a:t>. - </a:t>
            </a:r>
            <a:r>
              <a:rPr lang="en-US" sz="2200" b="1" i="1">
                <a:solidFill>
                  <a:srgbClr val="000000"/>
                </a:solidFill>
              </a:rPr>
              <a:t>O(dk)</a:t>
            </a:r>
            <a:endParaRPr sz="2200">
              <a:solidFill>
                <a:srgbClr val="000000"/>
              </a:solidFill>
              <a:latin typeface="Sora Medium"/>
              <a:ea typeface="Sora Medium"/>
              <a:cs typeface="Sora Medium"/>
              <a:sym typeface="Sora Medium"/>
            </a:endParaRPr>
          </a:p>
          <a:p>
            <a:pPr marL="0" lvl="0" indent="0" algn="l" rtl="0">
              <a:spcBef>
                <a:spcPts val="1200"/>
              </a:spcBef>
              <a:spcAft>
                <a:spcPts val="1100"/>
              </a:spcAft>
              <a:buNone/>
            </a:pPr>
            <a:endParaRPr sz="3200">
              <a:latin typeface="Sora Medium"/>
              <a:ea typeface="Sora Medium"/>
              <a:cs typeface="Sora Medium"/>
              <a:sym typeface="Sora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78"/>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16" name="Google Shape;1116;p78"/>
          <p:cNvSpPr txBox="1">
            <a:spLocks noGrp="1"/>
          </p:cNvSpPr>
          <p:nvPr>
            <p:ph type="body" idx="1"/>
          </p:nvPr>
        </p:nvSpPr>
        <p:spPr>
          <a:xfrm>
            <a:off x="4084400" y="385800"/>
            <a:ext cx="7716000" cy="41340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sz="2200" b="1" i="1" dirty="0">
                <a:solidFill>
                  <a:srgbClr val="000000"/>
                </a:solidFill>
              </a:rPr>
              <a:t>3.	</a:t>
            </a:r>
            <a:r>
              <a:rPr lang="en-US" sz="2200" b="1" dirty="0">
                <a:solidFill>
                  <a:srgbClr val="000000"/>
                </a:solidFill>
              </a:rPr>
              <a:t>Step 3 : Anomaly Score - </a:t>
            </a:r>
            <a:r>
              <a:rPr lang="en-US" sz="2200" b="1" i="1" dirty="0">
                <a:solidFill>
                  <a:srgbClr val="000000"/>
                </a:solidFill>
              </a:rPr>
              <a:t>O(dk)</a:t>
            </a:r>
            <a:endParaRPr sz="2200" b="1" i="1" dirty="0">
              <a:solidFill>
                <a:srgbClr val="000000"/>
              </a:solidFill>
            </a:endParaRPr>
          </a:p>
          <a:p>
            <a:pPr marL="914400" lvl="1" indent="-368300" algn="l" rtl="0">
              <a:spcBef>
                <a:spcPts val="120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Initialize empty Anomaly Score List </a:t>
            </a:r>
            <a:r>
              <a:rPr lang="en-US" sz="2200" dirty="0" err="1">
                <a:solidFill>
                  <a:srgbClr val="000000"/>
                </a:solidFill>
                <a:latin typeface="Sora Medium"/>
                <a:ea typeface="Sora Medium"/>
                <a:cs typeface="Sora Medium"/>
                <a:sym typeface="Sora Medium"/>
              </a:rPr>
              <a:t>S</a:t>
            </a:r>
            <a:r>
              <a:rPr lang="en-US" sz="2200" baseline="-25000" dirty="0" err="1">
                <a:solidFill>
                  <a:srgbClr val="000000"/>
                </a:solidFill>
                <a:latin typeface="Sora Medium"/>
                <a:ea typeface="Sora Medium"/>
                <a:cs typeface="Sora Medium"/>
                <a:sym typeface="Sora Medium"/>
              </a:rPr>
              <a:t>k</a:t>
            </a:r>
            <a:endParaRPr sz="2200" baseline="-25000" dirty="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Anomaly score, </a:t>
            </a:r>
            <a:r>
              <a:rPr lang="en-US" sz="2200" dirty="0" err="1">
                <a:solidFill>
                  <a:srgbClr val="000000"/>
                </a:solidFill>
                <a:latin typeface="Sora Medium"/>
                <a:ea typeface="Sora Medium"/>
                <a:cs typeface="Sora Medium"/>
                <a:sym typeface="Sora Medium"/>
              </a:rPr>
              <a:t>S</a:t>
            </a:r>
            <a:r>
              <a:rPr lang="en-US" sz="2200" baseline="-25000" dirty="0" err="1">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 || </a:t>
            </a:r>
            <a:r>
              <a:rPr lang="en-US" sz="2200" dirty="0" err="1">
                <a:solidFill>
                  <a:srgbClr val="000000"/>
                </a:solidFill>
                <a:latin typeface="Sora Medium"/>
                <a:ea typeface="Sora Medium"/>
                <a:cs typeface="Sora Medium"/>
                <a:sym typeface="Sora Medium"/>
              </a:rPr>
              <a:t>W</a:t>
            </a:r>
            <a:r>
              <a:rPr lang="en-US" sz="2200" baseline="-25000" dirty="0" err="1">
                <a:solidFill>
                  <a:srgbClr val="000000"/>
                </a:solidFill>
                <a:latin typeface="Sora Medium"/>
                <a:ea typeface="Sora Medium"/>
                <a:cs typeface="Sora Medium"/>
                <a:sym typeface="Sora Medium"/>
              </a:rPr>
              <a:t>k</a:t>
            </a:r>
            <a:r>
              <a:rPr lang="en-US" sz="2200" baseline="30000" dirty="0" err="1">
                <a:solidFill>
                  <a:srgbClr val="000000"/>
                </a:solidFill>
                <a:latin typeface="Sora Medium"/>
                <a:ea typeface="Sora Medium"/>
                <a:cs typeface="Sora Medium"/>
                <a:sym typeface="Sora Medium"/>
              </a:rPr>
              <a:t>t</a:t>
            </a:r>
            <a:r>
              <a:rPr lang="en-US" sz="2200" dirty="0">
                <a:solidFill>
                  <a:srgbClr val="000000"/>
                </a:solidFill>
                <a:latin typeface="Sora Medium"/>
                <a:ea typeface="Sora Medium"/>
                <a:cs typeface="Sora Medium"/>
                <a:sym typeface="Sora Medium"/>
              </a:rPr>
              <a:t> - </a:t>
            </a:r>
            <a:r>
              <a:rPr lang="en-US" sz="2200" dirty="0" err="1">
                <a:solidFill>
                  <a:srgbClr val="000000"/>
                </a:solidFill>
                <a:latin typeface="Sora Medium"/>
                <a:ea typeface="Sora Medium"/>
                <a:cs typeface="Sora Medium"/>
                <a:sym typeface="Sora Medium"/>
              </a:rPr>
              <a:t>W</a:t>
            </a:r>
            <a:r>
              <a:rPr lang="en-US" sz="2200" baseline="-25000" dirty="0" err="1">
                <a:solidFill>
                  <a:srgbClr val="000000"/>
                </a:solidFill>
                <a:latin typeface="Sora Medium"/>
                <a:ea typeface="Sora Medium"/>
                <a:cs typeface="Sora Medium"/>
                <a:sym typeface="Sora Medium"/>
              </a:rPr>
              <a:t>Median</a:t>
            </a:r>
            <a:r>
              <a:rPr lang="en-US" sz="2200" dirty="0">
                <a:solidFill>
                  <a:srgbClr val="000000"/>
                </a:solidFill>
                <a:latin typeface="Sora Medium"/>
                <a:ea typeface="Sora Medium"/>
                <a:cs typeface="Sora Medium"/>
                <a:sym typeface="Sora Medium"/>
              </a:rPr>
              <a:t>||</a:t>
            </a:r>
            <a:r>
              <a:rPr lang="en-US" sz="2200" baseline="-25000" dirty="0">
                <a:solidFill>
                  <a:srgbClr val="000000"/>
                </a:solidFill>
                <a:latin typeface="Sora Medium"/>
                <a:ea typeface="Sora Medium"/>
                <a:cs typeface="Sora Medium"/>
                <a:sym typeface="Sora Medium"/>
              </a:rPr>
              <a:t>2</a:t>
            </a:r>
            <a:endParaRPr sz="2200" dirty="0">
              <a:solidFill>
                <a:srgbClr val="000000"/>
              </a:solidFill>
              <a:latin typeface="Sora Medium"/>
              <a:ea typeface="Sora Medium"/>
              <a:cs typeface="Sora Medium"/>
              <a:sym typeface="Sora Medium"/>
            </a:endParaRPr>
          </a:p>
          <a:p>
            <a:pPr marL="1371600" lvl="2" indent="-368300" algn="l" rtl="0">
              <a:spcBef>
                <a:spcPts val="0"/>
              </a:spcBef>
              <a:spcAft>
                <a:spcPts val="0"/>
              </a:spcAft>
              <a:buClr>
                <a:srgbClr val="000000"/>
              </a:buClr>
              <a:buSzPts val="2200"/>
              <a:buFont typeface="Sora Medium"/>
              <a:buAutoNum type="romanLcPeriod"/>
            </a:pPr>
            <a:r>
              <a:rPr lang="en-US" sz="2200" dirty="0">
                <a:solidFill>
                  <a:srgbClr val="000000"/>
                </a:solidFill>
                <a:latin typeface="Sora Medium"/>
                <a:ea typeface="Sora Medium"/>
                <a:cs typeface="Sora Medium"/>
                <a:sym typeface="Sora Medium"/>
              </a:rPr>
              <a:t>Cost per client:- </a:t>
            </a:r>
            <a:r>
              <a:rPr lang="en-US" sz="2200" b="1" i="1" dirty="0">
                <a:solidFill>
                  <a:srgbClr val="000000"/>
                </a:solidFill>
              </a:rPr>
              <a:t>O(d)</a:t>
            </a:r>
            <a:endParaRPr sz="2200" b="1" i="1" dirty="0">
              <a:solidFill>
                <a:srgbClr val="000000"/>
              </a:solidFill>
            </a:endParaRPr>
          </a:p>
          <a:p>
            <a:pPr marL="1371600" lvl="2" indent="-368300" algn="l" rtl="0">
              <a:spcBef>
                <a:spcPts val="0"/>
              </a:spcBef>
              <a:spcAft>
                <a:spcPts val="0"/>
              </a:spcAft>
              <a:buClr>
                <a:srgbClr val="000000"/>
              </a:buClr>
              <a:buSzPts val="2200"/>
              <a:buFont typeface="Sora Medium"/>
              <a:buAutoNum type="romanLcPeriod"/>
            </a:pPr>
            <a:r>
              <a:rPr lang="en-US" sz="2200" dirty="0">
                <a:solidFill>
                  <a:srgbClr val="000000"/>
                </a:solidFill>
                <a:latin typeface="Sora Medium"/>
                <a:ea typeface="Sora Medium"/>
                <a:cs typeface="Sora Medium"/>
                <a:sym typeface="Sora Medium"/>
              </a:rPr>
              <a:t>For k clients:- </a:t>
            </a:r>
            <a:r>
              <a:rPr lang="en-US" sz="2200" b="1" i="1" dirty="0">
                <a:solidFill>
                  <a:srgbClr val="000000"/>
                </a:solidFill>
              </a:rPr>
              <a:t>O(dk)</a:t>
            </a:r>
            <a:endParaRPr sz="2200" b="1" i="1" dirty="0">
              <a:solidFill>
                <a:srgbClr val="000000"/>
              </a:solidFill>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Honest client 	-	Low Anomaly Score</a:t>
            </a:r>
            <a:endParaRPr sz="2200" dirty="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Byzantine clients	-	High Anomaly Score</a:t>
            </a:r>
            <a:endParaRPr sz="2200" dirty="0">
              <a:solidFill>
                <a:srgbClr val="000000"/>
              </a:solidFill>
              <a:latin typeface="Sora Medium"/>
              <a:ea typeface="Sora Medium"/>
              <a:cs typeface="Sora Medium"/>
              <a:sym typeface="Sora Medium"/>
            </a:endParaRPr>
          </a:p>
          <a:p>
            <a:pPr marL="0" lvl="0" indent="0" algn="l" rtl="0">
              <a:spcBef>
                <a:spcPts val="1200"/>
              </a:spcBef>
              <a:spcAft>
                <a:spcPts val="0"/>
              </a:spcAft>
              <a:buNone/>
            </a:pPr>
            <a:endParaRPr sz="2200" dirty="0">
              <a:solidFill>
                <a:srgbClr val="000000"/>
              </a:solidFill>
              <a:latin typeface="Sora Medium"/>
              <a:ea typeface="Sora Medium"/>
              <a:cs typeface="Sora Medium"/>
              <a:sym typeface="Sora Medium"/>
            </a:endParaRPr>
          </a:p>
          <a:p>
            <a:pPr marL="0" lvl="0" indent="0" algn="l" rtl="0">
              <a:spcBef>
                <a:spcPts val="1200"/>
              </a:spcBef>
              <a:spcAft>
                <a:spcPts val="1100"/>
              </a:spcAft>
              <a:buNone/>
            </a:pPr>
            <a:endParaRPr sz="2200" dirty="0">
              <a:latin typeface="Sora Medium"/>
              <a:ea typeface="Sora Medium"/>
              <a:cs typeface="Sora Medium"/>
              <a:sym typeface="Sora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79"/>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22" name="Google Shape;1122;p79"/>
          <p:cNvSpPr txBox="1">
            <a:spLocks noGrp="1"/>
          </p:cNvSpPr>
          <p:nvPr>
            <p:ph type="body" idx="1"/>
          </p:nvPr>
        </p:nvSpPr>
        <p:spPr>
          <a:xfrm>
            <a:off x="4084400" y="124200"/>
            <a:ext cx="7716000" cy="4997100"/>
          </a:xfrm>
          <a:prstGeom prst="rect">
            <a:avLst/>
          </a:prstGeom>
          <a:solidFill>
            <a:srgbClr val="E3DFD6">
              <a:alpha val="68550"/>
            </a:srgbClr>
          </a:solidFill>
        </p:spPr>
        <p:txBody>
          <a:bodyPr spcFirstLastPara="1" wrap="square" lIns="121900" tIns="121900" rIns="121900" bIns="121900" anchor="t" anchorCtr="0">
            <a:noAutofit/>
          </a:bodyPr>
          <a:lstStyle/>
          <a:p>
            <a:pPr marL="457200" lvl="0" indent="-457200" algn="l" rtl="0">
              <a:spcBef>
                <a:spcPts val="1200"/>
              </a:spcBef>
              <a:spcAft>
                <a:spcPts val="0"/>
              </a:spcAft>
              <a:buNone/>
            </a:pPr>
            <a:r>
              <a:rPr lang="en-US" sz="2200" b="1" dirty="0">
                <a:solidFill>
                  <a:srgbClr val="000000"/>
                </a:solidFill>
              </a:rPr>
              <a:t>4.	Step 4 : Credit Scores - </a:t>
            </a:r>
            <a:r>
              <a:rPr lang="en-US" sz="2200" b="1" i="1" dirty="0">
                <a:solidFill>
                  <a:srgbClr val="000000"/>
                </a:solidFill>
              </a:rPr>
              <a:t>O(k)</a:t>
            </a:r>
            <a:endParaRPr sz="2200" b="1" i="1" dirty="0">
              <a:solidFill>
                <a:srgbClr val="000000"/>
              </a:solidFill>
            </a:endParaRPr>
          </a:p>
          <a:p>
            <a:pPr marL="914400" lvl="1" indent="-368300" algn="l" rtl="0">
              <a:spcBef>
                <a:spcPts val="120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Inverse of Anomaly Score.</a:t>
            </a:r>
            <a:endParaRPr sz="2200" dirty="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Get total data points n = ∑ </a:t>
            </a:r>
            <a:r>
              <a:rPr lang="en-US" sz="2200" dirty="0" err="1">
                <a:solidFill>
                  <a:srgbClr val="000000"/>
                </a:solidFill>
                <a:latin typeface="Sora Medium"/>
                <a:ea typeface="Sora Medium"/>
                <a:cs typeface="Sora Medium"/>
                <a:sym typeface="Sora Medium"/>
              </a:rPr>
              <a:t>n</a:t>
            </a:r>
            <a:r>
              <a:rPr lang="en-US" sz="2200" baseline="-25000" dirty="0" err="1">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   :- </a:t>
            </a:r>
            <a:r>
              <a:rPr lang="en-US" sz="2200" b="1" i="1" dirty="0">
                <a:solidFill>
                  <a:srgbClr val="000000"/>
                </a:solidFill>
              </a:rPr>
              <a:t>O(k)</a:t>
            </a:r>
            <a:endParaRPr sz="2200" b="1" i="1" dirty="0">
              <a:solidFill>
                <a:srgbClr val="000000"/>
              </a:solidFill>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Initialize empty list for Credit Scores, 𝝱</a:t>
            </a:r>
            <a:endParaRPr sz="2200" dirty="0">
              <a:solidFill>
                <a:srgbClr val="000000"/>
              </a:solidFill>
              <a:latin typeface="Sora Medium"/>
              <a:ea typeface="Sora Medium"/>
              <a:cs typeface="Sora Medium"/>
              <a:sym typeface="Sora Medium"/>
            </a:endParaRPr>
          </a:p>
          <a:p>
            <a:pPr marL="914400" lvl="1" indent="-368300" algn="l" rtl="0">
              <a:spcBef>
                <a:spcPts val="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Calculate Credit Scores - </a:t>
            </a:r>
            <a:r>
              <a:rPr lang="en-US" sz="2200" b="1" i="1" dirty="0">
                <a:solidFill>
                  <a:srgbClr val="000000"/>
                </a:solidFill>
              </a:rPr>
              <a:t>O(k)</a:t>
            </a:r>
            <a:endParaRPr sz="2200" b="1" i="1" dirty="0">
              <a:solidFill>
                <a:srgbClr val="000000"/>
              </a:solidFill>
            </a:endParaRPr>
          </a:p>
          <a:p>
            <a:pPr marL="1371600" lvl="0" indent="0" algn="l" rtl="0">
              <a:spcBef>
                <a:spcPts val="1200"/>
              </a:spcBef>
              <a:spcAft>
                <a:spcPts val="0"/>
              </a:spcAft>
              <a:buNone/>
            </a:pPr>
            <a:r>
              <a:rPr lang="en-US" sz="2200" dirty="0">
                <a:solidFill>
                  <a:srgbClr val="000000"/>
                </a:solidFill>
                <a:latin typeface="Sora Medium"/>
                <a:ea typeface="Sora Medium"/>
                <a:cs typeface="Sora Medium"/>
                <a:sym typeface="Sora Medium"/>
              </a:rPr>
              <a:t>C</a:t>
            </a:r>
            <a:r>
              <a:rPr lang="en-US" sz="2200" baseline="-25000" dirty="0">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 = (</a:t>
            </a:r>
            <a:r>
              <a:rPr lang="en-US" sz="2200" dirty="0" err="1">
                <a:solidFill>
                  <a:srgbClr val="000000"/>
                </a:solidFill>
                <a:latin typeface="Sora Medium"/>
                <a:ea typeface="Sora Medium"/>
                <a:cs typeface="Sora Medium"/>
                <a:sym typeface="Sora Medium"/>
              </a:rPr>
              <a:t>n</a:t>
            </a:r>
            <a:r>
              <a:rPr lang="en-US" sz="2200" baseline="-25000" dirty="0" err="1">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/n) * (1/</a:t>
            </a:r>
            <a:r>
              <a:rPr lang="en-US" sz="2200" dirty="0" err="1">
                <a:solidFill>
                  <a:srgbClr val="000000"/>
                </a:solidFill>
                <a:latin typeface="Sora Medium"/>
                <a:ea typeface="Sora Medium"/>
                <a:cs typeface="Sora Medium"/>
                <a:sym typeface="Sora Medium"/>
              </a:rPr>
              <a:t>S</a:t>
            </a:r>
            <a:r>
              <a:rPr lang="en-US" sz="2200" baseline="-25000" dirty="0" err="1">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a:t>
            </a:r>
            <a:endParaRPr sz="2200" dirty="0">
              <a:solidFill>
                <a:srgbClr val="000000"/>
              </a:solidFill>
              <a:latin typeface="Sora Medium"/>
              <a:ea typeface="Sora Medium"/>
              <a:cs typeface="Sora Medium"/>
              <a:sym typeface="Sora Medium"/>
            </a:endParaRPr>
          </a:p>
          <a:p>
            <a:pPr marL="914400" lvl="1" indent="-368300" algn="l" rtl="0">
              <a:spcBef>
                <a:spcPts val="120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Sum all credit scores - </a:t>
            </a:r>
            <a:r>
              <a:rPr lang="en-US" sz="2200" b="1" i="1" dirty="0">
                <a:solidFill>
                  <a:srgbClr val="000000"/>
                </a:solidFill>
              </a:rPr>
              <a:t>O(k)</a:t>
            </a:r>
            <a:endParaRPr sz="2200" b="1" i="1" dirty="0">
              <a:solidFill>
                <a:srgbClr val="000000"/>
              </a:solidFill>
            </a:endParaRPr>
          </a:p>
          <a:p>
            <a:pPr marL="1371600" lvl="0" indent="0" algn="l" rtl="0">
              <a:spcBef>
                <a:spcPts val="1200"/>
              </a:spcBef>
              <a:spcAft>
                <a:spcPts val="0"/>
              </a:spcAft>
              <a:buNone/>
            </a:pPr>
            <a:r>
              <a:rPr lang="en-US" sz="2200" dirty="0" err="1">
                <a:solidFill>
                  <a:srgbClr val="000000"/>
                </a:solidFill>
                <a:latin typeface="Sora Medium"/>
                <a:ea typeface="Sora Medium"/>
                <a:cs typeface="Sora Medium"/>
                <a:sym typeface="Sora Medium"/>
              </a:rPr>
              <a:t>C</a:t>
            </a:r>
            <a:r>
              <a:rPr lang="en-US" sz="2200" baseline="-25000" dirty="0" err="1">
                <a:solidFill>
                  <a:srgbClr val="000000"/>
                </a:solidFill>
                <a:latin typeface="Sora Medium"/>
                <a:ea typeface="Sora Medium"/>
                <a:cs typeface="Sora Medium"/>
                <a:sym typeface="Sora Medium"/>
              </a:rPr>
              <a:t>Total</a:t>
            </a:r>
            <a:r>
              <a:rPr lang="en-US" sz="2200" dirty="0">
                <a:solidFill>
                  <a:srgbClr val="000000"/>
                </a:solidFill>
                <a:latin typeface="Sora Medium"/>
                <a:ea typeface="Sora Medium"/>
                <a:cs typeface="Sora Medium"/>
                <a:sym typeface="Sora Medium"/>
              </a:rPr>
              <a:t> = ∑C</a:t>
            </a:r>
            <a:r>
              <a:rPr lang="en-US" sz="2200" baseline="-25000" dirty="0">
                <a:solidFill>
                  <a:srgbClr val="000000"/>
                </a:solidFill>
                <a:latin typeface="Sora Medium"/>
                <a:ea typeface="Sora Medium"/>
                <a:cs typeface="Sora Medium"/>
                <a:sym typeface="Sora Medium"/>
              </a:rPr>
              <a:t>k</a:t>
            </a:r>
            <a:endParaRPr sz="2200" dirty="0">
              <a:solidFill>
                <a:srgbClr val="000000"/>
              </a:solidFill>
              <a:latin typeface="Sora Medium"/>
              <a:ea typeface="Sora Medium"/>
              <a:cs typeface="Sora Medium"/>
              <a:sym typeface="Sora Medium"/>
            </a:endParaRPr>
          </a:p>
          <a:p>
            <a:pPr marL="914400" lvl="1" indent="-368300" algn="l" rtl="0">
              <a:spcBef>
                <a:spcPts val="1200"/>
              </a:spcBef>
              <a:spcAft>
                <a:spcPts val="0"/>
              </a:spcAft>
              <a:buClr>
                <a:srgbClr val="000000"/>
              </a:buClr>
              <a:buSzPts val="2200"/>
              <a:buFont typeface="Sora Medium"/>
              <a:buAutoNum type="alphaLcPeriod"/>
            </a:pPr>
            <a:r>
              <a:rPr lang="en-US" sz="2200" dirty="0">
                <a:solidFill>
                  <a:srgbClr val="000000"/>
                </a:solidFill>
                <a:latin typeface="Sora Medium"/>
                <a:ea typeface="Sora Medium"/>
                <a:cs typeface="Sora Medium"/>
                <a:sym typeface="Sora Medium"/>
              </a:rPr>
              <a:t>Normalize - </a:t>
            </a:r>
            <a:r>
              <a:rPr lang="en-US" sz="2200" b="1" i="1" dirty="0">
                <a:solidFill>
                  <a:srgbClr val="000000"/>
                </a:solidFill>
              </a:rPr>
              <a:t>O(k)</a:t>
            </a:r>
            <a:endParaRPr sz="2200" b="1" i="1" dirty="0">
              <a:solidFill>
                <a:srgbClr val="000000"/>
              </a:solidFill>
            </a:endParaRPr>
          </a:p>
          <a:p>
            <a:pPr marL="1371600" lvl="0" indent="0" algn="l" rtl="0">
              <a:spcBef>
                <a:spcPts val="1200"/>
              </a:spcBef>
              <a:spcAft>
                <a:spcPts val="1200"/>
              </a:spcAft>
              <a:buNone/>
            </a:pPr>
            <a:r>
              <a:rPr lang="en-US" sz="2200" dirty="0">
                <a:solidFill>
                  <a:srgbClr val="000000"/>
                </a:solidFill>
                <a:latin typeface="Sora Medium"/>
                <a:ea typeface="Sora Medium"/>
                <a:cs typeface="Sora Medium"/>
                <a:sym typeface="Sora Medium"/>
              </a:rPr>
              <a:t>𝝱</a:t>
            </a:r>
            <a:r>
              <a:rPr lang="en-US" sz="2200" baseline="-25000" dirty="0">
                <a:solidFill>
                  <a:srgbClr val="000000"/>
                </a:solidFill>
                <a:latin typeface="Sora Medium"/>
                <a:ea typeface="Sora Medium"/>
                <a:cs typeface="Sora Medium"/>
                <a:sym typeface="Sora Medium"/>
              </a:rPr>
              <a:t>k</a:t>
            </a:r>
            <a:r>
              <a:rPr lang="en-US" sz="2200" baseline="30000" dirty="0">
                <a:solidFill>
                  <a:srgbClr val="000000"/>
                </a:solidFill>
                <a:latin typeface="Sora Medium"/>
                <a:ea typeface="Sora Medium"/>
                <a:cs typeface="Sora Medium"/>
                <a:sym typeface="Sora Medium"/>
              </a:rPr>
              <a:t>t</a:t>
            </a:r>
            <a:r>
              <a:rPr lang="en-US" sz="2200" dirty="0">
                <a:solidFill>
                  <a:srgbClr val="000000"/>
                </a:solidFill>
                <a:latin typeface="Sora Medium"/>
                <a:ea typeface="Sora Medium"/>
                <a:cs typeface="Sora Medium"/>
                <a:sym typeface="Sora Medium"/>
              </a:rPr>
              <a:t> = C</a:t>
            </a:r>
            <a:r>
              <a:rPr lang="en-US" sz="2200" baseline="-25000" dirty="0">
                <a:solidFill>
                  <a:srgbClr val="000000"/>
                </a:solidFill>
                <a:latin typeface="Sora Medium"/>
                <a:ea typeface="Sora Medium"/>
                <a:cs typeface="Sora Medium"/>
                <a:sym typeface="Sora Medium"/>
              </a:rPr>
              <a:t>k</a:t>
            </a:r>
            <a:r>
              <a:rPr lang="en-US" sz="2200" dirty="0">
                <a:solidFill>
                  <a:srgbClr val="000000"/>
                </a:solidFill>
                <a:latin typeface="Sora Medium"/>
                <a:ea typeface="Sora Medium"/>
                <a:cs typeface="Sora Medium"/>
                <a:sym typeface="Sora Medium"/>
              </a:rPr>
              <a:t>/ </a:t>
            </a:r>
            <a:r>
              <a:rPr lang="en-US" sz="2200" dirty="0" err="1">
                <a:solidFill>
                  <a:srgbClr val="000000"/>
                </a:solidFill>
                <a:latin typeface="Sora Medium"/>
                <a:ea typeface="Sora Medium"/>
                <a:cs typeface="Sora Medium"/>
                <a:sym typeface="Sora Medium"/>
              </a:rPr>
              <a:t>C</a:t>
            </a:r>
            <a:r>
              <a:rPr lang="en-US" sz="2200" baseline="-25000" dirty="0" err="1">
                <a:solidFill>
                  <a:srgbClr val="000000"/>
                </a:solidFill>
                <a:latin typeface="Sora Medium"/>
                <a:ea typeface="Sora Medium"/>
                <a:cs typeface="Sora Medium"/>
                <a:sym typeface="Sora Medium"/>
              </a:rPr>
              <a:t>Total</a:t>
            </a:r>
            <a:r>
              <a:rPr lang="en-US" sz="2200" baseline="-25000" dirty="0">
                <a:solidFill>
                  <a:srgbClr val="000000"/>
                </a:solidFill>
                <a:latin typeface="Sora Medium"/>
                <a:ea typeface="Sora Medium"/>
                <a:cs typeface="Sora Medium"/>
                <a:sym typeface="Sora Medium"/>
              </a:rPr>
              <a:t>  </a:t>
            </a:r>
            <a:endParaRPr sz="2200" dirty="0">
              <a:latin typeface="Sora Medium"/>
              <a:ea typeface="Sora Medium"/>
              <a:cs typeface="Sora Medium"/>
              <a:sym typeface="Sora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80"/>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28" name="Google Shape;1128;p80"/>
          <p:cNvSpPr txBox="1">
            <a:spLocks noGrp="1"/>
          </p:cNvSpPr>
          <p:nvPr>
            <p:ph type="body" idx="1"/>
          </p:nvPr>
        </p:nvSpPr>
        <p:spPr>
          <a:xfrm>
            <a:off x="4084400" y="385800"/>
            <a:ext cx="7716000" cy="4969500"/>
          </a:xfrm>
          <a:prstGeom prst="rect">
            <a:avLst/>
          </a:prstGeom>
          <a:solidFill>
            <a:srgbClr val="E3DFD6">
              <a:alpha val="68550"/>
            </a:srgbClr>
          </a:solidFill>
        </p:spPr>
        <p:txBody>
          <a:bodyPr spcFirstLastPara="1" wrap="square" lIns="121900" tIns="121900" rIns="121900" bIns="121900" anchor="t" anchorCtr="0">
            <a:noAutofit/>
          </a:bodyPr>
          <a:lstStyle/>
          <a:p>
            <a:pPr marL="0" lvl="0" indent="0" algn="l" rtl="0">
              <a:spcBef>
                <a:spcPts val="1200"/>
              </a:spcBef>
              <a:spcAft>
                <a:spcPts val="0"/>
              </a:spcAft>
              <a:buNone/>
            </a:pPr>
            <a:r>
              <a:rPr lang="en-US" sz="1900" b="1" dirty="0">
                <a:solidFill>
                  <a:srgbClr val="000000"/>
                </a:solidFill>
              </a:rPr>
              <a:t>5.	Step 5 : Thresholding</a:t>
            </a:r>
            <a:endParaRPr sz="1900" b="1" dirty="0">
              <a:solidFill>
                <a:srgbClr val="000000"/>
              </a:solidFill>
            </a:endParaRPr>
          </a:p>
          <a:p>
            <a:pPr marL="914400" lvl="1" indent="-349250" algn="l" rtl="0">
              <a:spcBef>
                <a:spcPts val="120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Calculate Median of Anomaly Score,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Median</a:t>
            </a:r>
            <a:r>
              <a:rPr lang="en-US" sz="1900" dirty="0">
                <a:solidFill>
                  <a:srgbClr val="000000"/>
                </a:solidFill>
                <a:latin typeface="Sora Medium"/>
                <a:ea typeface="Sora Medium"/>
                <a:cs typeface="Sora Medium"/>
                <a:sym typeface="Sora Medium"/>
              </a:rPr>
              <a:t> - </a:t>
            </a:r>
            <a:r>
              <a:rPr lang="en-US" sz="1900" b="1" i="1" dirty="0">
                <a:solidFill>
                  <a:srgbClr val="000000"/>
                </a:solidFill>
              </a:rPr>
              <a:t>O(k)</a:t>
            </a:r>
            <a:endParaRPr sz="1900" b="1" i="1" dirty="0">
              <a:solidFill>
                <a:srgbClr val="000000"/>
              </a:solidFill>
            </a:endParaRPr>
          </a:p>
          <a:p>
            <a:pPr marL="914400" lvl="1" indent="-349250" algn="l" rtl="0">
              <a:spcBef>
                <a:spcPts val="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Find the Deviation - </a:t>
            </a:r>
            <a:r>
              <a:rPr lang="en-US" sz="1900" b="1" i="1" dirty="0">
                <a:solidFill>
                  <a:srgbClr val="000000"/>
                </a:solidFill>
              </a:rPr>
              <a:t>O(k)</a:t>
            </a:r>
            <a:endParaRPr sz="1900" dirty="0">
              <a:solidFill>
                <a:srgbClr val="000000"/>
              </a:solidFill>
              <a:latin typeface="Sora Medium"/>
              <a:ea typeface="Sora Medium"/>
              <a:cs typeface="Sora Medium"/>
              <a:sym typeface="Sora Medium"/>
            </a:endParaRPr>
          </a:p>
          <a:p>
            <a:pPr marL="1371600" lvl="0" indent="0" algn="l" rtl="0">
              <a:spcBef>
                <a:spcPts val="1200"/>
              </a:spcBef>
              <a:spcAft>
                <a:spcPts val="0"/>
              </a:spcAft>
              <a:buNone/>
            </a:pPr>
            <a:r>
              <a:rPr lang="en-US" sz="1900" dirty="0">
                <a:solidFill>
                  <a:srgbClr val="000000"/>
                </a:solidFill>
                <a:latin typeface="Sora Medium"/>
                <a:ea typeface="Sora Medium"/>
                <a:cs typeface="Sora Medium"/>
                <a:sym typeface="Sora Medium"/>
              </a:rPr>
              <a:t>D</a:t>
            </a:r>
            <a:r>
              <a:rPr lang="en-US" sz="1900" baseline="-25000" dirty="0">
                <a:solidFill>
                  <a:srgbClr val="000000"/>
                </a:solidFill>
                <a:latin typeface="Sora Medium"/>
                <a:ea typeface="Sora Medium"/>
                <a:cs typeface="Sora Medium"/>
                <a:sym typeface="Sora Medium"/>
              </a:rPr>
              <a:t>k</a:t>
            </a:r>
            <a:r>
              <a:rPr lang="en-US" sz="1900" dirty="0">
                <a:solidFill>
                  <a:srgbClr val="000000"/>
                </a:solidFill>
                <a:latin typeface="Sora Medium"/>
                <a:ea typeface="Sora Medium"/>
                <a:cs typeface="Sora Medium"/>
                <a:sym typeface="Sora Medium"/>
              </a:rPr>
              <a:t> =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k</a:t>
            </a:r>
            <a:r>
              <a:rPr lang="en-US" sz="1900" dirty="0">
                <a:solidFill>
                  <a:srgbClr val="000000"/>
                </a:solidFill>
                <a:latin typeface="Sora Medium"/>
                <a:ea typeface="Sora Medium"/>
                <a:cs typeface="Sora Medium"/>
                <a:sym typeface="Sora Medium"/>
              </a:rPr>
              <a:t> -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Median</a:t>
            </a:r>
            <a:r>
              <a:rPr lang="en-US" sz="1900" dirty="0">
                <a:solidFill>
                  <a:srgbClr val="000000"/>
                </a:solidFill>
                <a:latin typeface="Sora Medium"/>
                <a:ea typeface="Sora Medium"/>
                <a:cs typeface="Sora Medium"/>
                <a:sym typeface="Sora Medium"/>
              </a:rPr>
              <a:t>|</a:t>
            </a:r>
            <a:endParaRPr sz="1900" dirty="0">
              <a:solidFill>
                <a:srgbClr val="000000"/>
              </a:solidFill>
              <a:latin typeface="Sora Medium"/>
              <a:ea typeface="Sora Medium"/>
              <a:cs typeface="Sora Medium"/>
              <a:sym typeface="Sora Medium"/>
            </a:endParaRPr>
          </a:p>
          <a:p>
            <a:pPr marL="914400" lvl="1" indent="-349250" algn="l" rtl="0">
              <a:spcBef>
                <a:spcPts val="120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Make list of all D</a:t>
            </a:r>
            <a:r>
              <a:rPr lang="en-US" sz="1900" baseline="-25000" dirty="0">
                <a:solidFill>
                  <a:srgbClr val="000000"/>
                </a:solidFill>
                <a:latin typeface="Sora Medium"/>
                <a:ea typeface="Sora Medium"/>
                <a:cs typeface="Sora Medium"/>
                <a:sym typeface="Sora Medium"/>
              </a:rPr>
              <a:t>k</a:t>
            </a:r>
            <a:endParaRPr sz="1900" dirty="0">
              <a:solidFill>
                <a:srgbClr val="000000"/>
              </a:solidFill>
              <a:latin typeface="Sora Medium"/>
              <a:ea typeface="Sora Medium"/>
              <a:cs typeface="Sora Medium"/>
              <a:sym typeface="Sora Medium"/>
            </a:endParaRPr>
          </a:p>
          <a:p>
            <a:pPr marL="914400" lvl="1" indent="-349250" algn="l" rtl="0">
              <a:spcBef>
                <a:spcPts val="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Find Median Absolute Deviation, D = Median [D</a:t>
            </a:r>
            <a:r>
              <a:rPr lang="en-US" sz="1900" baseline="-25000" dirty="0">
                <a:solidFill>
                  <a:srgbClr val="000000"/>
                </a:solidFill>
                <a:latin typeface="Sora Medium"/>
                <a:ea typeface="Sora Medium"/>
                <a:cs typeface="Sora Medium"/>
                <a:sym typeface="Sora Medium"/>
              </a:rPr>
              <a:t>k</a:t>
            </a:r>
            <a:r>
              <a:rPr lang="en-US" sz="1900" dirty="0">
                <a:solidFill>
                  <a:srgbClr val="000000"/>
                </a:solidFill>
                <a:latin typeface="Sora Medium"/>
                <a:ea typeface="Sora Medium"/>
                <a:cs typeface="Sora Medium"/>
                <a:sym typeface="Sora Medium"/>
              </a:rPr>
              <a:t>]  :- </a:t>
            </a:r>
            <a:r>
              <a:rPr lang="en-US" sz="1900" b="1" i="1" dirty="0">
                <a:solidFill>
                  <a:srgbClr val="000000"/>
                </a:solidFill>
              </a:rPr>
              <a:t>O(k)</a:t>
            </a:r>
            <a:endParaRPr sz="1900" dirty="0">
              <a:solidFill>
                <a:srgbClr val="000000"/>
              </a:solidFill>
              <a:latin typeface="Sora Medium"/>
              <a:ea typeface="Sora Medium"/>
              <a:cs typeface="Sora Medium"/>
              <a:sym typeface="Sora Medium"/>
            </a:endParaRPr>
          </a:p>
          <a:p>
            <a:pPr marL="914400" lvl="1" indent="-349250" algn="l" rtl="0">
              <a:spcBef>
                <a:spcPts val="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Set Threshold - </a:t>
            </a:r>
            <a:r>
              <a:rPr lang="en-US" sz="1900" b="1" i="1" dirty="0">
                <a:solidFill>
                  <a:srgbClr val="000000"/>
                </a:solidFill>
              </a:rPr>
              <a:t>O(1)</a:t>
            </a:r>
            <a:endParaRPr sz="1900" dirty="0">
              <a:solidFill>
                <a:srgbClr val="000000"/>
              </a:solidFill>
              <a:latin typeface="Sora Medium"/>
              <a:ea typeface="Sora Medium"/>
              <a:cs typeface="Sora Medium"/>
              <a:sym typeface="Sora Medium"/>
            </a:endParaRPr>
          </a:p>
          <a:p>
            <a:pPr marL="1371600" lvl="0" indent="0" algn="l" rtl="0">
              <a:spcBef>
                <a:spcPts val="1200"/>
              </a:spcBef>
              <a:spcAft>
                <a:spcPts val="0"/>
              </a:spcAft>
              <a:buNone/>
            </a:pPr>
            <a:r>
              <a:rPr lang="en-US" sz="1900" dirty="0">
                <a:solidFill>
                  <a:srgbClr val="000000"/>
                </a:solidFill>
                <a:latin typeface="Sora Medium"/>
                <a:ea typeface="Sora Medium"/>
                <a:cs typeface="Sora Medium"/>
                <a:sym typeface="Sora Medium"/>
              </a:rPr>
              <a:t>T =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Median</a:t>
            </a:r>
            <a:r>
              <a:rPr lang="en-US" sz="1900" dirty="0">
                <a:solidFill>
                  <a:srgbClr val="000000"/>
                </a:solidFill>
                <a:latin typeface="Sora Medium"/>
                <a:ea typeface="Sora Medium"/>
                <a:cs typeface="Sora Medium"/>
                <a:sym typeface="Sora Medium"/>
              </a:rPr>
              <a:t> - (3 x D)</a:t>
            </a:r>
            <a:endParaRPr sz="1900" dirty="0">
              <a:solidFill>
                <a:srgbClr val="000000"/>
              </a:solidFill>
              <a:latin typeface="Sora Medium"/>
              <a:ea typeface="Sora Medium"/>
              <a:cs typeface="Sora Medium"/>
              <a:sym typeface="Sora Medium"/>
            </a:endParaRPr>
          </a:p>
          <a:p>
            <a:pPr marL="914400" lvl="1" indent="-349250" algn="l" rtl="0">
              <a:spcBef>
                <a:spcPts val="1200"/>
              </a:spcBef>
              <a:spcAft>
                <a:spcPts val="0"/>
              </a:spcAft>
              <a:buClr>
                <a:srgbClr val="000000"/>
              </a:buClr>
              <a:buSzPts val="1900"/>
              <a:buFont typeface="Sora Medium"/>
              <a:buAutoNum type="alphaLcPeriod"/>
            </a:pPr>
            <a:r>
              <a:rPr lang="en-US" sz="1900" dirty="0">
                <a:solidFill>
                  <a:srgbClr val="000000"/>
                </a:solidFill>
                <a:latin typeface="Sora Medium"/>
                <a:ea typeface="Sora Medium"/>
                <a:cs typeface="Sora Medium"/>
                <a:sym typeface="Sora Medium"/>
              </a:rPr>
              <a:t>Apply Thresholding - </a:t>
            </a:r>
            <a:r>
              <a:rPr lang="en-US" sz="1900" b="1" i="1" dirty="0">
                <a:solidFill>
                  <a:srgbClr val="000000"/>
                </a:solidFill>
              </a:rPr>
              <a:t>O(k)</a:t>
            </a:r>
            <a:endParaRPr sz="1900" dirty="0">
              <a:solidFill>
                <a:srgbClr val="000000"/>
              </a:solidFill>
              <a:latin typeface="Sora Medium"/>
              <a:ea typeface="Sora Medium"/>
              <a:cs typeface="Sora Medium"/>
              <a:sym typeface="Sora Medium"/>
            </a:endParaRPr>
          </a:p>
          <a:p>
            <a:pPr marL="1371600" lvl="2" indent="-349250" algn="l" rtl="0">
              <a:spcBef>
                <a:spcPts val="0"/>
              </a:spcBef>
              <a:spcAft>
                <a:spcPts val="0"/>
              </a:spcAft>
              <a:buClr>
                <a:srgbClr val="000000"/>
              </a:buClr>
              <a:buSzPts val="1900"/>
              <a:buFont typeface="Sora Medium"/>
              <a:buAutoNum type="romanLcPeriod"/>
            </a:pPr>
            <a:r>
              <a:rPr lang="en-US" sz="1900" dirty="0">
                <a:solidFill>
                  <a:srgbClr val="000000"/>
                </a:solidFill>
                <a:latin typeface="Sora Medium"/>
                <a:ea typeface="Sora Medium"/>
                <a:cs typeface="Sora Medium"/>
                <a:sym typeface="Sora Medium"/>
              </a:rPr>
              <a:t>If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k</a:t>
            </a:r>
            <a:r>
              <a:rPr lang="en-US" sz="1900" dirty="0">
                <a:solidFill>
                  <a:srgbClr val="000000"/>
                </a:solidFill>
                <a:latin typeface="Sora Medium"/>
                <a:ea typeface="Sora Medium"/>
                <a:cs typeface="Sora Medium"/>
                <a:sym typeface="Sora Medium"/>
              </a:rPr>
              <a:t> &gt; T,		-	Outlier, Discard</a:t>
            </a:r>
            <a:endParaRPr sz="1900" dirty="0">
              <a:solidFill>
                <a:srgbClr val="000000"/>
              </a:solidFill>
              <a:latin typeface="Sora Medium"/>
              <a:ea typeface="Sora Medium"/>
              <a:cs typeface="Sora Medium"/>
              <a:sym typeface="Sora Medium"/>
            </a:endParaRPr>
          </a:p>
          <a:p>
            <a:pPr marL="1371600" lvl="2" indent="-349250" algn="l" rtl="0">
              <a:spcBef>
                <a:spcPts val="0"/>
              </a:spcBef>
              <a:spcAft>
                <a:spcPts val="0"/>
              </a:spcAft>
              <a:buClr>
                <a:srgbClr val="000000"/>
              </a:buClr>
              <a:buSzPts val="1900"/>
              <a:buFont typeface="Sora Medium"/>
              <a:buAutoNum type="romanLcPeriod"/>
            </a:pPr>
            <a:r>
              <a:rPr lang="en-US" sz="1900" dirty="0">
                <a:solidFill>
                  <a:srgbClr val="000000"/>
                </a:solidFill>
                <a:latin typeface="Sora Medium"/>
                <a:ea typeface="Sora Medium"/>
                <a:cs typeface="Sora Medium"/>
                <a:sym typeface="Sora Medium"/>
              </a:rPr>
              <a:t>If </a:t>
            </a:r>
            <a:r>
              <a:rPr lang="en-US" sz="1900" dirty="0" err="1">
                <a:solidFill>
                  <a:srgbClr val="000000"/>
                </a:solidFill>
                <a:latin typeface="Sora Medium"/>
                <a:ea typeface="Sora Medium"/>
                <a:cs typeface="Sora Medium"/>
                <a:sym typeface="Sora Medium"/>
              </a:rPr>
              <a:t>S</a:t>
            </a:r>
            <a:r>
              <a:rPr lang="en-US" sz="1900" baseline="-25000" dirty="0" err="1">
                <a:solidFill>
                  <a:srgbClr val="000000"/>
                </a:solidFill>
                <a:latin typeface="Sora Medium"/>
                <a:ea typeface="Sora Medium"/>
                <a:cs typeface="Sora Medium"/>
                <a:sym typeface="Sora Medium"/>
              </a:rPr>
              <a:t>k</a:t>
            </a:r>
            <a:r>
              <a:rPr lang="en-US" sz="1900" dirty="0">
                <a:solidFill>
                  <a:srgbClr val="000000"/>
                </a:solidFill>
                <a:latin typeface="Sora Medium"/>
                <a:ea typeface="Sora Medium"/>
                <a:cs typeface="Sora Medium"/>
                <a:sym typeface="Sora Medium"/>
              </a:rPr>
              <a:t> ≤ T,		-	Honest, Accept</a:t>
            </a:r>
            <a:endParaRPr sz="1900" dirty="0">
              <a:solidFill>
                <a:srgbClr val="000000"/>
              </a:solidFill>
              <a:latin typeface="Sora Medium"/>
              <a:ea typeface="Sora Medium"/>
              <a:cs typeface="Sora Medium"/>
              <a:sym typeface="Sora Medium"/>
            </a:endParaRPr>
          </a:p>
          <a:p>
            <a:pPr marL="0" lvl="0" indent="0" algn="l" rtl="0">
              <a:spcBef>
                <a:spcPts val="1200"/>
              </a:spcBef>
              <a:spcAft>
                <a:spcPts val="1200"/>
              </a:spcAft>
              <a:buNone/>
            </a:pPr>
            <a:endParaRPr sz="1900" dirty="0">
              <a:solidFill>
                <a:srgbClr val="000000"/>
              </a:solidFill>
              <a:latin typeface="Sora Medium"/>
              <a:ea typeface="Sora Medium"/>
              <a:cs typeface="Sora Medium"/>
              <a:sym typeface="Sora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81"/>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34" name="Google Shape;1134;p81"/>
          <p:cNvSpPr txBox="1">
            <a:spLocks noGrp="1"/>
          </p:cNvSpPr>
          <p:nvPr>
            <p:ph type="body" idx="1"/>
          </p:nvPr>
        </p:nvSpPr>
        <p:spPr>
          <a:xfrm>
            <a:off x="4084400" y="717800"/>
            <a:ext cx="7682700" cy="37326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sz="2200" b="1" dirty="0">
                <a:solidFill>
                  <a:srgbClr val="000000"/>
                </a:solidFill>
              </a:rPr>
              <a:t>6.</a:t>
            </a:r>
            <a:r>
              <a:rPr lang="en-US" sz="2200" dirty="0">
                <a:solidFill>
                  <a:srgbClr val="000000"/>
                </a:solidFill>
                <a:latin typeface="Sora Medium"/>
                <a:ea typeface="Sora Medium"/>
                <a:cs typeface="Sora Medium"/>
                <a:sym typeface="Sora Medium"/>
              </a:rPr>
              <a:t>	</a:t>
            </a:r>
            <a:r>
              <a:rPr lang="en-US" sz="2200" b="1" dirty="0">
                <a:solidFill>
                  <a:srgbClr val="000000"/>
                </a:solidFill>
              </a:rPr>
              <a:t>Step 6 : Aggregate - </a:t>
            </a:r>
            <a:r>
              <a:rPr lang="en-US" sz="2200" b="1" i="1" dirty="0">
                <a:solidFill>
                  <a:srgbClr val="000000"/>
                </a:solidFill>
              </a:rPr>
              <a:t>O(</a:t>
            </a:r>
            <a:r>
              <a:rPr lang="en-US" sz="2200" b="1" i="1" dirty="0" err="1">
                <a:solidFill>
                  <a:srgbClr val="000000"/>
                </a:solidFill>
              </a:rPr>
              <a:t>kd</a:t>
            </a:r>
            <a:r>
              <a:rPr lang="en-US" sz="2200" b="1" i="1" dirty="0">
                <a:solidFill>
                  <a:srgbClr val="000000"/>
                </a:solidFill>
              </a:rPr>
              <a:t>)</a:t>
            </a:r>
            <a:endParaRPr sz="2200" b="1" i="1" dirty="0">
              <a:solidFill>
                <a:srgbClr val="000000"/>
              </a:solidFill>
            </a:endParaRPr>
          </a:p>
          <a:p>
            <a:pPr marL="0" lvl="0" indent="0" algn="l" rtl="0">
              <a:spcBef>
                <a:spcPts val="1200"/>
              </a:spcBef>
              <a:spcAft>
                <a:spcPts val="0"/>
              </a:spcAft>
              <a:buNone/>
            </a:pPr>
            <a:r>
              <a:rPr lang="en-US" sz="2200" b="1" dirty="0">
                <a:solidFill>
                  <a:srgbClr val="000000"/>
                </a:solidFill>
              </a:rPr>
              <a:t>			</a:t>
            </a:r>
            <a:r>
              <a:rPr lang="en-US" sz="2200" dirty="0">
                <a:solidFill>
                  <a:srgbClr val="000000"/>
                </a:solidFill>
                <a:latin typeface="Sora Medium"/>
                <a:ea typeface="Sora Medium"/>
                <a:cs typeface="Sora Medium"/>
                <a:sym typeface="Sora Medium"/>
              </a:rPr>
              <a:t>	</a:t>
            </a:r>
            <a:r>
              <a:rPr lang="en-US" sz="2200" dirty="0" err="1">
                <a:solidFill>
                  <a:srgbClr val="000000"/>
                </a:solidFill>
                <a:latin typeface="Sora Medium"/>
                <a:ea typeface="Sora Medium"/>
                <a:cs typeface="Sora Medium"/>
                <a:sym typeface="Sora Medium"/>
              </a:rPr>
              <a:t>W</a:t>
            </a:r>
            <a:r>
              <a:rPr lang="en-US" sz="2200" baseline="30000" dirty="0" err="1">
                <a:solidFill>
                  <a:srgbClr val="000000"/>
                </a:solidFill>
                <a:latin typeface="Sora Medium"/>
                <a:ea typeface="Sora Medium"/>
                <a:cs typeface="Sora Medium"/>
                <a:sym typeface="Sora Medium"/>
              </a:rPr>
              <a:t>t</a:t>
            </a:r>
            <a:r>
              <a:rPr lang="en-US" sz="2200" baseline="-25000" dirty="0" err="1">
                <a:solidFill>
                  <a:srgbClr val="000000"/>
                </a:solidFill>
                <a:latin typeface="Sora Medium"/>
                <a:ea typeface="Sora Medium"/>
                <a:cs typeface="Sora Medium"/>
                <a:sym typeface="Sora Medium"/>
              </a:rPr>
              <a:t>Global</a:t>
            </a:r>
            <a:r>
              <a:rPr lang="en-US" sz="2200" dirty="0">
                <a:solidFill>
                  <a:srgbClr val="000000"/>
                </a:solidFill>
                <a:latin typeface="Sora Medium"/>
                <a:ea typeface="Sora Medium"/>
                <a:cs typeface="Sora Medium"/>
                <a:sym typeface="Sora Medium"/>
              </a:rPr>
              <a:t> = ∑𝝱</a:t>
            </a:r>
            <a:r>
              <a:rPr lang="en-US" sz="2200" baseline="-25000" dirty="0" err="1">
                <a:solidFill>
                  <a:srgbClr val="000000"/>
                </a:solidFill>
                <a:latin typeface="Sora Medium"/>
                <a:ea typeface="Sora Medium"/>
                <a:cs typeface="Sora Medium"/>
                <a:sym typeface="Sora Medium"/>
              </a:rPr>
              <a:t>i</a:t>
            </a:r>
            <a:r>
              <a:rPr lang="en-US" sz="2200" dirty="0" err="1">
                <a:solidFill>
                  <a:srgbClr val="000000"/>
                </a:solidFill>
                <a:latin typeface="Sora Medium"/>
                <a:ea typeface="Sora Medium"/>
                <a:cs typeface="Sora Medium"/>
                <a:sym typeface="Sora Medium"/>
              </a:rPr>
              <a:t>W</a:t>
            </a:r>
            <a:r>
              <a:rPr lang="en-US" sz="2200" baseline="-25000" dirty="0" err="1">
                <a:solidFill>
                  <a:srgbClr val="000000"/>
                </a:solidFill>
                <a:latin typeface="Sora Medium"/>
                <a:ea typeface="Sora Medium"/>
                <a:cs typeface="Sora Medium"/>
                <a:sym typeface="Sora Medium"/>
              </a:rPr>
              <a:t>i</a:t>
            </a:r>
            <a:r>
              <a:rPr lang="en-US" sz="2200" dirty="0">
                <a:solidFill>
                  <a:srgbClr val="000000"/>
                </a:solidFill>
                <a:latin typeface="Sora Medium"/>
                <a:ea typeface="Sora Medium"/>
                <a:cs typeface="Sora Medium"/>
                <a:sym typeface="Sora Medium"/>
              </a:rPr>
              <a:t> </a:t>
            </a:r>
            <a:endParaRPr sz="2200" dirty="0">
              <a:solidFill>
                <a:srgbClr val="000000"/>
              </a:solidFill>
              <a:latin typeface="Sora Medium"/>
              <a:ea typeface="Sora Medium"/>
              <a:cs typeface="Sora Medium"/>
              <a:sym typeface="Sora Medium"/>
            </a:endParaRPr>
          </a:p>
          <a:p>
            <a:pPr marL="742950" lvl="0" indent="-514350" algn="l" rtl="0">
              <a:spcBef>
                <a:spcPts val="1200"/>
              </a:spcBef>
              <a:spcAft>
                <a:spcPts val="0"/>
              </a:spcAft>
              <a:buNone/>
            </a:pPr>
            <a:r>
              <a:rPr lang="en-US" sz="2200" dirty="0">
                <a:solidFill>
                  <a:srgbClr val="000000"/>
                </a:solidFill>
                <a:latin typeface="Sora Medium"/>
                <a:ea typeface="Sora Medium"/>
                <a:cs typeface="Sora Medium"/>
                <a:sym typeface="Sora Medium"/>
              </a:rPr>
              <a:t>	Multiply vector W</a:t>
            </a:r>
            <a:r>
              <a:rPr lang="en-US" sz="2200" baseline="-25000" dirty="0">
                <a:solidFill>
                  <a:srgbClr val="000000"/>
                </a:solidFill>
                <a:latin typeface="Sora Medium"/>
                <a:ea typeface="Sora Medium"/>
                <a:cs typeface="Sora Medium"/>
                <a:sym typeface="Sora Medium"/>
              </a:rPr>
              <a:t>i</a:t>
            </a:r>
            <a:r>
              <a:rPr lang="en-US" sz="2200" dirty="0">
                <a:solidFill>
                  <a:srgbClr val="000000"/>
                </a:solidFill>
                <a:latin typeface="Sora Medium"/>
                <a:ea typeface="Sora Medium"/>
                <a:cs typeface="Sora Medium"/>
                <a:sym typeface="Sora Medium"/>
              </a:rPr>
              <a:t>(dim d) by scalar β</a:t>
            </a:r>
            <a:r>
              <a:rPr lang="en-US" sz="2200" dirty="0" err="1">
                <a:solidFill>
                  <a:srgbClr val="000000"/>
                </a:solidFill>
                <a:latin typeface="Sora Medium"/>
                <a:ea typeface="Sora Medium"/>
                <a:cs typeface="Sora Medium"/>
                <a:sym typeface="Sora Medium"/>
              </a:rPr>
              <a:t>i</a:t>
            </a:r>
            <a:r>
              <a:rPr lang="en-US" sz="2200" dirty="0">
                <a:solidFill>
                  <a:srgbClr val="000000"/>
                </a:solidFill>
                <a:latin typeface="Sora Medium"/>
                <a:ea typeface="Sora Medium"/>
                <a:cs typeface="Sora Medium"/>
                <a:sym typeface="Sora Medium"/>
              </a:rPr>
              <a:t>​: </a:t>
            </a:r>
            <a:r>
              <a:rPr lang="en-US" sz="2200" b="1" i="1" dirty="0">
                <a:solidFill>
                  <a:srgbClr val="000000"/>
                </a:solidFill>
              </a:rPr>
              <a:t>O(d)</a:t>
            </a:r>
            <a:endParaRPr sz="2200" dirty="0">
              <a:solidFill>
                <a:srgbClr val="000000"/>
              </a:solidFill>
              <a:latin typeface="Sora Medium"/>
              <a:ea typeface="Sora Medium"/>
              <a:cs typeface="Sora Medium"/>
              <a:sym typeface="Sora Medium"/>
            </a:endParaRPr>
          </a:p>
          <a:p>
            <a:pPr marL="971550" lvl="0" indent="-457200" algn="l" rtl="0">
              <a:spcBef>
                <a:spcPts val="1200"/>
              </a:spcBef>
              <a:spcAft>
                <a:spcPts val="0"/>
              </a:spcAft>
              <a:buNone/>
            </a:pPr>
            <a:r>
              <a:rPr lang="en-US" sz="2200" dirty="0">
                <a:solidFill>
                  <a:srgbClr val="000000"/>
                </a:solidFill>
                <a:latin typeface="Sora Medium"/>
                <a:ea typeface="Sora Medium"/>
                <a:cs typeface="Sora Medium"/>
                <a:sym typeface="Sora Medium"/>
              </a:rPr>
              <a:t>     Sum across m clients : </a:t>
            </a:r>
            <a:r>
              <a:rPr lang="en-US" sz="2200" b="1" i="1" dirty="0" err="1">
                <a:solidFill>
                  <a:srgbClr val="000000"/>
                </a:solidFill>
              </a:rPr>
              <a:t>m⋅O</a:t>
            </a:r>
            <a:r>
              <a:rPr lang="en-US" sz="2200" b="1" i="1" dirty="0">
                <a:solidFill>
                  <a:srgbClr val="000000"/>
                </a:solidFill>
              </a:rPr>
              <a:t>(d)</a:t>
            </a:r>
            <a:r>
              <a:rPr lang="en-US" sz="2200" dirty="0">
                <a:solidFill>
                  <a:srgbClr val="000000"/>
                </a:solidFill>
                <a:latin typeface="Sora Medium"/>
                <a:ea typeface="Sora Medium"/>
                <a:cs typeface="Sora Medium"/>
                <a:sym typeface="Sora Medium"/>
              </a:rPr>
              <a:t> → worst-case </a:t>
            </a:r>
            <a:r>
              <a:rPr lang="en-US" sz="2200" b="1" i="1" dirty="0">
                <a:solidFill>
                  <a:srgbClr val="000000"/>
                </a:solidFill>
              </a:rPr>
              <a:t>O(</a:t>
            </a:r>
            <a:r>
              <a:rPr lang="en-US" sz="2200" b="1" i="1" dirty="0" err="1">
                <a:solidFill>
                  <a:srgbClr val="000000"/>
                </a:solidFill>
              </a:rPr>
              <a:t>Kd</a:t>
            </a:r>
            <a:r>
              <a:rPr lang="en-US" sz="2200" b="1" i="1" dirty="0">
                <a:solidFill>
                  <a:srgbClr val="000000"/>
                </a:solidFill>
              </a:rPr>
              <a:t>)</a:t>
            </a:r>
            <a:endParaRPr sz="2200" b="1" i="1" dirty="0">
              <a:solidFill>
                <a:srgbClr val="000000"/>
              </a:solidFill>
            </a:endParaRPr>
          </a:p>
          <a:p>
            <a:pPr marL="0" lvl="0" indent="0" algn="l" rtl="0">
              <a:spcBef>
                <a:spcPts val="1200"/>
              </a:spcBef>
              <a:spcAft>
                <a:spcPts val="0"/>
              </a:spcAft>
              <a:buNone/>
            </a:pPr>
            <a:endParaRPr sz="2200" dirty="0">
              <a:solidFill>
                <a:srgbClr val="000000"/>
              </a:solidFill>
              <a:latin typeface="Sora Medium"/>
              <a:ea typeface="Sora Medium"/>
              <a:cs typeface="Sora Medium"/>
              <a:sym typeface="Sora Medium"/>
            </a:endParaRPr>
          </a:p>
          <a:p>
            <a:pPr marL="0" lvl="0" indent="0" algn="l" rtl="0">
              <a:spcBef>
                <a:spcPts val="1200"/>
              </a:spcBef>
              <a:spcAft>
                <a:spcPts val="1200"/>
              </a:spcAft>
              <a:buNone/>
            </a:pPr>
            <a:endParaRPr sz="2200" dirty="0">
              <a:solidFill>
                <a:srgbClr val="000000"/>
              </a:solidFill>
              <a:latin typeface="Sora Medium"/>
              <a:ea typeface="Sora Medium"/>
              <a:cs typeface="Sora Medium"/>
              <a:sym typeface="Sora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4"/>
          <p:cNvSpPr txBox="1">
            <a:spLocks noGrp="1"/>
          </p:cNvSpPr>
          <p:nvPr>
            <p:ph type="title" idx="3"/>
          </p:nvPr>
        </p:nvSpPr>
        <p:spPr>
          <a:xfrm>
            <a:off x="153367" y="628100"/>
            <a:ext cx="52557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Contents</a:t>
            </a:r>
            <a:endParaRPr/>
          </a:p>
        </p:txBody>
      </p:sp>
      <p:sp>
        <p:nvSpPr>
          <p:cNvPr id="972" name="Google Shape;972;p64"/>
          <p:cNvSpPr txBox="1">
            <a:spLocks noGrp="1"/>
          </p:cNvSpPr>
          <p:nvPr>
            <p:ph type="subTitle" idx="5"/>
          </p:nvPr>
        </p:nvSpPr>
        <p:spPr>
          <a:xfrm>
            <a:off x="4206200" y="4664357"/>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5.</a:t>
            </a:r>
            <a:endParaRPr sz="3000" b="0"/>
          </a:p>
        </p:txBody>
      </p:sp>
      <p:sp>
        <p:nvSpPr>
          <p:cNvPr id="973" name="Google Shape;973;p64"/>
          <p:cNvSpPr txBox="1">
            <a:spLocks noGrp="1"/>
          </p:cNvSpPr>
          <p:nvPr>
            <p:ph type="subTitle" idx="6"/>
          </p:nvPr>
        </p:nvSpPr>
        <p:spPr>
          <a:xfrm>
            <a:off x="4690805" y="3574545"/>
            <a:ext cx="7067700" cy="557400"/>
          </a:xfrm>
          <a:prstGeom prst="rect">
            <a:avLst/>
          </a:prstGeom>
        </p:spPr>
        <p:txBody>
          <a:bodyPr spcFirstLastPara="1" wrap="square" lIns="0" tIns="0" rIns="121900" bIns="121900" anchor="b" anchorCtr="0">
            <a:noAutofit/>
          </a:bodyPr>
          <a:lstStyle/>
          <a:p>
            <a:pPr marL="0" lvl="0" indent="0" algn="l" rtl="0">
              <a:spcBef>
                <a:spcPts val="0"/>
              </a:spcBef>
              <a:spcAft>
                <a:spcPts val="0"/>
              </a:spcAft>
              <a:buNone/>
            </a:pPr>
            <a:r>
              <a:rPr lang="en-US" sz="2400"/>
              <a:t>Project Setup</a:t>
            </a:r>
            <a:endParaRPr sz="2400"/>
          </a:p>
        </p:txBody>
      </p:sp>
      <p:sp>
        <p:nvSpPr>
          <p:cNvPr id="974" name="Google Shape;974;p64"/>
          <p:cNvSpPr txBox="1">
            <a:spLocks noGrp="1"/>
          </p:cNvSpPr>
          <p:nvPr>
            <p:ph type="subTitle" idx="7"/>
          </p:nvPr>
        </p:nvSpPr>
        <p:spPr>
          <a:xfrm>
            <a:off x="4206200" y="3590828"/>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4.</a:t>
            </a:r>
            <a:endParaRPr sz="3000" b="0"/>
          </a:p>
        </p:txBody>
      </p:sp>
      <p:sp>
        <p:nvSpPr>
          <p:cNvPr id="975" name="Google Shape;975;p64"/>
          <p:cNvSpPr txBox="1">
            <a:spLocks noGrp="1"/>
          </p:cNvSpPr>
          <p:nvPr>
            <p:ph type="subTitle" idx="8"/>
          </p:nvPr>
        </p:nvSpPr>
        <p:spPr>
          <a:xfrm>
            <a:off x="4690805" y="2502599"/>
            <a:ext cx="7067700" cy="557400"/>
          </a:xfrm>
          <a:prstGeom prst="rect">
            <a:avLst/>
          </a:prstGeom>
        </p:spPr>
        <p:txBody>
          <a:bodyPr spcFirstLastPara="1" wrap="square" lIns="0" tIns="0" rIns="121900" bIns="121900" anchor="b" anchorCtr="0">
            <a:noAutofit/>
          </a:bodyPr>
          <a:lstStyle/>
          <a:p>
            <a:pPr marL="0" lvl="0" indent="0" algn="l" rtl="0">
              <a:spcBef>
                <a:spcPts val="0"/>
              </a:spcBef>
              <a:spcAft>
                <a:spcPts val="0"/>
              </a:spcAft>
              <a:buNone/>
            </a:pPr>
            <a:r>
              <a:rPr lang="en-US" sz="2400"/>
              <a:t>Prposed ‘</a:t>
            </a:r>
            <a:r>
              <a:rPr lang="en-US" sz="2400" b="1"/>
              <a:t>AEGIS</a:t>
            </a:r>
            <a:r>
              <a:rPr lang="en-US" sz="2400"/>
              <a:t>’ </a:t>
            </a:r>
            <a:endParaRPr sz="2400"/>
          </a:p>
        </p:txBody>
      </p:sp>
      <p:sp>
        <p:nvSpPr>
          <p:cNvPr id="976" name="Google Shape;976;p64"/>
          <p:cNvSpPr txBox="1">
            <a:spLocks noGrp="1"/>
          </p:cNvSpPr>
          <p:nvPr>
            <p:ph type="subTitle" idx="9"/>
          </p:nvPr>
        </p:nvSpPr>
        <p:spPr>
          <a:xfrm>
            <a:off x="4206200" y="2518882"/>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3.</a:t>
            </a:r>
            <a:endParaRPr sz="3000" b="0"/>
          </a:p>
        </p:txBody>
      </p:sp>
      <p:sp>
        <p:nvSpPr>
          <p:cNvPr id="977" name="Google Shape;977;p64"/>
          <p:cNvSpPr txBox="1">
            <a:spLocks noGrp="1"/>
          </p:cNvSpPr>
          <p:nvPr>
            <p:ph type="subTitle" idx="13"/>
          </p:nvPr>
        </p:nvSpPr>
        <p:spPr>
          <a:xfrm>
            <a:off x="4690805" y="1431408"/>
            <a:ext cx="7067700" cy="557400"/>
          </a:xfrm>
          <a:prstGeom prst="rect">
            <a:avLst/>
          </a:prstGeom>
        </p:spPr>
        <p:txBody>
          <a:bodyPr spcFirstLastPara="1" wrap="square" lIns="0" tIns="0" rIns="121900" bIns="121900" anchor="b" anchorCtr="0">
            <a:noAutofit/>
          </a:bodyPr>
          <a:lstStyle/>
          <a:p>
            <a:pPr marL="0" lvl="0" indent="0" algn="l" rtl="0">
              <a:spcBef>
                <a:spcPts val="0"/>
              </a:spcBef>
              <a:spcAft>
                <a:spcPts val="0"/>
              </a:spcAft>
              <a:buNone/>
            </a:pPr>
            <a:r>
              <a:rPr lang="en-US" sz="2400"/>
              <a:t>Problem Statement</a:t>
            </a:r>
            <a:endParaRPr sz="2400"/>
          </a:p>
        </p:txBody>
      </p:sp>
      <p:sp>
        <p:nvSpPr>
          <p:cNvPr id="978" name="Google Shape;978;p64"/>
          <p:cNvSpPr txBox="1">
            <a:spLocks noGrp="1"/>
          </p:cNvSpPr>
          <p:nvPr>
            <p:ph type="subTitle" idx="14"/>
          </p:nvPr>
        </p:nvSpPr>
        <p:spPr>
          <a:xfrm>
            <a:off x="4206200" y="1447691"/>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2.</a:t>
            </a:r>
            <a:endParaRPr sz="3000" b="0"/>
          </a:p>
        </p:txBody>
      </p:sp>
      <p:sp>
        <p:nvSpPr>
          <p:cNvPr id="979" name="Google Shape;979;p64"/>
          <p:cNvSpPr txBox="1">
            <a:spLocks noGrp="1"/>
          </p:cNvSpPr>
          <p:nvPr>
            <p:ph type="subTitle" idx="15"/>
          </p:nvPr>
        </p:nvSpPr>
        <p:spPr>
          <a:xfrm>
            <a:off x="4690805" y="360217"/>
            <a:ext cx="7067700" cy="557400"/>
          </a:xfrm>
          <a:prstGeom prst="rect">
            <a:avLst/>
          </a:prstGeom>
        </p:spPr>
        <p:txBody>
          <a:bodyPr spcFirstLastPara="1" wrap="square" lIns="0" tIns="0" rIns="121900" bIns="121900" anchor="b" anchorCtr="0">
            <a:noAutofit/>
          </a:bodyPr>
          <a:lstStyle/>
          <a:p>
            <a:pPr marL="0" lvl="0" indent="0" algn="l" rtl="0">
              <a:spcBef>
                <a:spcPts val="0"/>
              </a:spcBef>
              <a:spcAft>
                <a:spcPts val="0"/>
              </a:spcAft>
              <a:buNone/>
            </a:pPr>
            <a:r>
              <a:rPr lang="en-US" sz="2400"/>
              <a:t>FL Basics</a:t>
            </a:r>
            <a:endParaRPr sz="2400"/>
          </a:p>
        </p:txBody>
      </p:sp>
      <p:sp>
        <p:nvSpPr>
          <p:cNvPr id="980" name="Google Shape;980;p64"/>
          <p:cNvSpPr txBox="1">
            <a:spLocks noGrp="1"/>
          </p:cNvSpPr>
          <p:nvPr>
            <p:ph type="subTitle" idx="16"/>
          </p:nvPr>
        </p:nvSpPr>
        <p:spPr>
          <a:xfrm>
            <a:off x="4206200" y="376500"/>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1.</a:t>
            </a:r>
            <a:endParaRPr sz="3000" b="0"/>
          </a:p>
        </p:txBody>
      </p:sp>
      <p:sp>
        <p:nvSpPr>
          <p:cNvPr id="981" name="Google Shape;981;p64"/>
          <p:cNvSpPr txBox="1">
            <a:spLocks noGrp="1"/>
          </p:cNvSpPr>
          <p:nvPr>
            <p:ph type="subTitle" idx="1"/>
          </p:nvPr>
        </p:nvSpPr>
        <p:spPr>
          <a:xfrm>
            <a:off x="4690805" y="5724695"/>
            <a:ext cx="7067700" cy="557400"/>
          </a:xfrm>
          <a:prstGeom prst="rect">
            <a:avLst/>
          </a:prstGeom>
        </p:spPr>
        <p:txBody>
          <a:bodyPr spcFirstLastPara="1" wrap="square" lIns="0" tIns="0" rIns="121900" bIns="121900" anchor="b" anchorCtr="0">
            <a:noAutofit/>
          </a:bodyPr>
          <a:lstStyle/>
          <a:p>
            <a:pPr marL="0" lvl="0" indent="0" algn="l" rtl="0">
              <a:spcBef>
                <a:spcPts val="0"/>
              </a:spcBef>
              <a:spcAft>
                <a:spcPts val="0"/>
              </a:spcAft>
              <a:buNone/>
            </a:pPr>
            <a:r>
              <a:rPr lang="en-US" sz="2400"/>
              <a:t>Future Scope</a:t>
            </a:r>
            <a:endParaRPr sz="2400"/>
          </a:p>
        </p:txBody>
      </p:sp>
      <p:sp>
        <p:nvSpPr>
          <p:cNvPr id="982" name="Google Shape;982;p64"/>
          <p:cNvSpPr txBox="1">
            <a:spLocks noGrp="1"/>
          </p:cNvSpPr>
          <p:nvPr>
            <p:ph type="subTitle" idx="2"/>
          </p:nvPr>
        </p:nvSpPr>
        <p:spPr>
          <a:xfrm>
            <a:off x="4206200" y="5740978"/>
            <a:ext cx="2635200" cy="3987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3000" b="0"/>
              <a:t>6.</a:t>
            </a:r>
            <a:endParaRPr sz="3000" b="0"/>
          </a:p>
        </p:txBody>
      </p:sp>
      <p:sp>
        <p:nvSpPr>
          <p:cNvPr id="983" name="Google Shape;983;p64"/>
          <p:cNvSpPr txBox="1">
            <a:spLocks noGrp="1"/>
          </p:cNvSpPr>
          <p:nvPr>
            <p:ph type="subTitle" idx="4"/>
          </p:nvPr>
        </p:nvSpPr>
        <p:spPr>
          <a:xfrm>
            <a:off x="4690805" y="4648074"/>
            <a:ext cx="7067700" cy="557400"/>
          </a:xfrm>
          <a:prstGeom prst="rect">
            <a:avLst/>
          </a:prstGeom>
        </p:spPr>
        <p:txBody>
          <a:bodyPr spcFirstLastPara="1" wrap="square" lIns="0" tIns="121900" rIns="121900" bIns="121900" anchor="b" anchorCtr="0">
            <a:noAutofit/>
          </a:bodyPr>
          <a:lstStyle/>
          <a:p>
            <a:pPr marL="0" lvl="0" indent="0" algn="l" rtl="0">
              <a:spcBef>
                <a:spcPts val="0"/>
              </a:spcBef>
              <a:spcAft>
                <a:spcPts val="0"/>
              </a:spcAft>
              <a:buNone/>
            </a:pPr>
            <a:r>
              <a:rPr lang="en-US" sz="2400"/>
              <a:t>Experiment Outcome</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82"/>
          <p:cNvSpPr txBox="1">
            <a:spLocks noGrp="1"/>
          </p:cNvSpPr>
          <p:nvPr>
            <p:ph type="title"/>
          </p:nvPr>
        </p:nvSpPr>
        <p:spPr>
          <a:xfrm>
            <a:off x="1149848" y="714350"/>
            <a:ext cx="43050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AEGIS</a:t>
            </a:r>
            <a:endParaRPr b="1" u="sng"/>
          </a:p>
        </p:txBody>
      </p:sp>
      <p:sp>
        <p:nvSpPr>
          <p:cNvPr id="1140" name="Google Shape;1140;p82"/>
          <p:cNvSpPr txBox="1">
            <a:spLocks noGrp="1"/>
          </p:cNvSpPr>
          <p:nvPr>
            <p:ph type="body" idx="1"/>
          </p:nvPr>
        </p:nvSpPr>
        <p:spPr>
          <a:xfrm>
            <a:off x="4084400" y="786050"/>
            <a:ext cx="6045900" cy="839400"/>
          </a:xfrm>
          <a:prstGeom prst="rect">
            <a:avLst/>
          </a:prstGeom>
          <a:ln w="3810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971550" lvl="0" indent="-457200" algn="l" rtl="0">
              <a:spcBef>
                <a:spcPts val="1200"/>
              </a:spcBef>
              <a:spcAft>
                <a:spcPts val="0"/>
              </a:spcAft>
              <a:buNone/>
            </a:pPr>
            <a:r>
              <a:rPr lang="en-US" sz="2600">
                <a:solidFill>
                  <a:srgbClr val="000000"/>
                </a:solidFill>
                <a:latin typeface="Sora Medium"/>
                <a:ea typeface="Sora Medium"/>
                <a:cs typeface="Sora Medium"/>
                <a:sym typeface="Sora Medium"/>
              </a:rPr>
              <a:t>Total Time Complexity</a:t>
            </a:r>
            <a:r>
              <a:rPr lang="en-US" sz="2600" b="1">
                <a:solidFill>
                  <a:srgbClr val="000000"/>
                </a:solidFill>
              </a:rPr>
              <a:t> - </a:t>
            </a:r>
            <a:r>
              <a:rPr lang="en-US" sz="2600" b="1" i="1">
                <a:solidFill>
                  <a:srgbClr val="000000"/>
                </a:solidFill>
              </a:rPr>
              <a:t>O(kd)</a:t>
            </a:r>
            <a:endParaRPr sz="2600" b="1" i="1">
              <a:solidFill>
                <a:srgbClr val="000000"/>
              </a:solidFill>
            </a:endParaRPr>
          </a:p>
          <a:p>
            <a:pPr marL="0" lvl="0" indent="0" algn="l" rtl="0">
              <a:spcBef>
                <a:spcPts val="1200"/>
              </a:spcBef>
              <a:spcAft>
                <a:spcPts val="0"/>
              </a:spcAft>
              <a:buNone/>
            </a:pPr>
            <a:endParaRPr sz="2600">
              <a:solidFill>
                <a:srgbClr val="000000"/>
              </a:solidFill>
              <a:latin typeface="Sora Medium"/>
              <a:ea typeface="Sora Medium"/>
              <a:cs typeface="Sora Medium"/>
              <a:sym typeface="Sora Medium"/>
            </a:endParaRPr>
          </a:p>
          <a:p>
            <a:pPr marL="0" lvl="0" indent="0" algn="l" rtl="0">
              <a:spcBef>
                <a:spcPts val="1200"/>
              </a:spcBef>
              <a:spcAft>
                <a:spcPts val="1200"/>
              </a:spcAft>
              <a:buNone/>
            </a:pPr>
            <a:endParaRPr sz="2600">
              <a:solidFill>
                <a:srgbClr val="000000"/>
              </a:solidFill>
              <a:latin typeface="Sora Medium"/>
              <a:ea typeface="Sora Medium"/>
              <a:cs typeface="Sora Medium"/>
              <a:sym typeface="Sora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44"/>
        <p:cNvGrpSpPr/>
        <p:nvPr/>
      </p:nvGrpSpPr>
      <p:grpSpPr>
        <a:xfrm>
          <a:off x="0" y="0"/>
          <a:ext cx="0" cy="0"/>
          <a:chOff x="0" y="0"/>
          <a:chExt cx="0" cy="0"/>
        </a:xfrm>
      </p:grpSpPr>
      <p:pic>
        <p:nvPicPr>
          <p:cNvPr id="1145" name="Google Shape;1145;p83"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146" name="Google Shape;1146;p83"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147" name="Google Shape;1147;p83"/>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PROJECT SETUP</a:t>
            </a:r>
            <a:endParaRPr b="1" u="sn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84"/>
          <p:cNvSpPr txBox="1">
            <a:spLocks noGrp="1"/>
          </p:cNvSpPr>
          <p:nvPr>
            <p:ph type="title" idx="8"/>
          </p:nvPr>
        </p:nvSpPr>
        <p:spPr>
          <a:xfrm>
            <a:off x="2846192" y="2552700"/>
            <a:ext cx="6305400" cy="4815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2000"/>
              <a:t>Orchestration</a:t>
            </a:r>
            <a:endParaRPr sz="2000"/>
          </a:p>
        </p:txBody>
      </p:sp>
      <p:sp>
        <p:nvSpPr>
          <p:cNvPr id="1153" name="Google Shape;1153;p84"/>
          <p:cNvSpPr txBox="1">
            <a:spLocks noGrp="1"/>
          </p:cNvSpPr>
          <p:nvPr>
            <p:ph type="title" idx="9"/>
          </p:nvPr>
        </p:nvSpPr>
        <p:spPr>
          <a:xfrm>
            <a:off x="700233" y="2552700"/>
            <a:ext cx="18783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main.py</a:t>
            </a:r>
            <a:endParaRPr sz="2000"/>
          </a:p>
        </p:txBody>
      </p:sp>
      <p:sp>
        <p:nvSpPr>
          <p:cNvPr id="1154" name="Google Shape;1154;p84"/>
          <p:cNvSpPr txBox="1">
            <a:spLocks noGrp="1"/>
          </p:cNvSpPr>
          <p:nvPr>
            <p:ph type="title"/>
          </p:nvPr>
        </p:nvSpPr>
        <p:spPr>
          <a:xfrm>
            <a:off x="2846192" y="3805320"/>
            <a:ext cx="6305400" cy="4815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2000"/>
              <a:t>Local training at the client end</a:t>
            </a:r>
            <a:endParaRPr sz="2000"/>
          </a:p>
        </p:txBody>
      </p:sp>
      <p:sp>
        <p:nvSpPr>
          <p:cNvPr id="1155" name="Google Shape;1155;p84"/>
          <p:cNvSpPr txBox="1">
            <a:spLocks noGrp="1"/>
          </p:cNvSpPr>
          <p:nvPr>
            <p:ph type="title" idx="3"/>
          </p:nvPr>
        </p:nvSpPr>
        <p:spPr>
          <a:xfrm>
            <a:off x="700233" y="3805317"/>
            <a:ext cx="18783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client.py</a:t>
            </a:r>
            <a:endParaRPr sz="2000"/>
          </a:p>
        </p:txBody>
      </p:sp>
      <p:sp>
        <p:nvSpPr>
          <p:cNvPr id="1156" name="Google Shape;1156;p84"/>
          <p:cNvSpPr txBox="1">
            <a:spLocks noGrp="1"/>
          </p:cNvSpPr>
          <p:nvPr>
            <p:ph type="title" idx="4"/>
          </p:nvPr>
        </p:nvSpPr>
        <p:spPr>
          <a:xfrm>
            <a:off x="2846200" y="5057975"/>
            <a:ext cx="7059900" cy="1308600"/>
          </a:xfrm>
          <a:prstGeom prst="rect">
            <a:avLst/>
          </a:prstGeom>
        </p:spPr>
        <p:txBody>
          <a:bodyPr spcFirstLastPara="1" wrap="square" lIns="0" tIns="0" rIns="121900" bIns="121900" anchor="t" anchorCtr="0">
            <a:noAutofit/>
          </a:bodyPr>
          <a:lstStyle/>
          <a:p>
            <a:pPr marL="457200" lvl="0" indent="-355600" algn="l" rtl="0">
              <a:spcBef>
                <a:spcPts val="0"/>
              </a:spcBef>
              <a:spcAft>
                <a:spcPts val="0"/>
              </a:spcAft>
              <a:buSzPts val="2000"/>
              <a:buChar char="●"/>
            </a:pPr>
            <a:r>
              <a:rPr lang="en-US" sz="2000"/>
              <a:t>Distribute and receive weights</a:t>
            </a:r>
            <a:endParaRPr sz="2000"/>
          </a:p>
          <a:p>
            <a:pPr marL="457200" lvl="0" indent="-355600" algn="l" rtl="0">
              <a:spcBef>
                <a:spcPts val="0"/>
              </a:spcBef>
              <a:spcAft>
                <a:spcPts val="0"/>
              </a:spcAft>
              <a:buSzPts val="2000"/>
              <a:buChar char="●"/>
            </a:pPr>
            <a:r>
              <a:rPr lang="en-US" sz="2000"/>
              <a:t>Calculates Anomaly and Credit Scores</a:t>
            </a:r>
            <a:endParaRPr sz="2000"/>
          </a:p>
        </p:txBody>
      </p:sp>
      <p:sp>
        <p:nvSpPr>
          <p:cNvPr id="1157" name="Google Shape;1157;p84"/>
          <p:cNvSpPr txBox="1">
            <a:spLocks noGrp="1"/>
          </p:cNvSpPr>
          <p:nvPr>
            <p:ph type="title" idx="6"/>
          </p:nvPr>
        </p:nvSpPr>
        <p:spPr>
          <a:xfrm>
            <a:off x="700233" y="5057967"/>
            <a:ext cx="18783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server.py</a:t>
            </a:r>
            <a:endParaRPr sz="2000"/>
          </a:p>
        </p:txBody>
      </p:sp>
      <p:sp>
        <p:nvSpPr>
          <p:cNvPr id="1158" name="Google Shape;1158;p84"/>
          <p:cNvSpPr txBox="1">
            <a:spLocks noGrp="1"/>
          </p:cNvSpPr>
          <p:nvPr>
            <p:ph type="title" idx="13"/>
          </p:nvPr>
        </p:nvSpPr>
        <p:spPr>
          <a:xfrm>
            <a:off x="153378" y="536691"/>
            <a:ext cx="7059900" cy="15762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Project Architecture : Modular</a:t>
            </a:r>
            <a:endParaRPr b="1" u="sn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85"/>
          <p:cNvSpPr txBox="1">
            <a:spLocks noGrp="1"/>
          </p:cNvSpPr>
          <p:nvPr>
            <p:ph type="title" idx="8"/>
          </p:nvPr>
        </p:nvSpPr>
        <p:spPr>
          <a:xfrm>
            <a:off x="2846192" y="2552700"/>
            <a:ext cx="6305400" cy="4815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2000"/>
              <a:t>Download the dataset and partition it amongst the clients</a:t>
            </a:r>
            <a:endParaRPr sz="2000"/>
          </a:p>
        </p:txBody>
      </p:sp>
      <p:sp>
        <p:nvSpPr>
          <p:cNvPr id="1164" name="Google Shape;1164;p85"/>
          <p:cNvSpPr txBox="1">
            <a:spLocks noGrp="1"/>
          </p:cNvSpPr>
          <p:nvPr>
            <p:ph type="title" idx="9"/>
          </p:nvPr>
        </p:nvSpPr>
        <p:spPr>
          <a:xfrm>
            <a:off x="700233" y="2552700"/>
            <a:ext cx="18783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data_util.py</a:t>
            </a:r>
            <a:endParaRPr sz="2000"/>
          </a:p>
        </p:txBody>
      </p:sp>
      <p:sp>
        <p:nvSpPr>
          <p:cNvPr id="1165" name="Google Shape;1165;p85"/>
          <p:cNvSpPr txBox="1">
            <a:spLocks noGrp="1"/>
          </p:cNvSpPr>
          <p:nvPr>
            <p:ph type="title"/>
          </p:nvPr>
        </p:nvSpPr>
        <p:spPr>
          <a:xfrm>
            <a:off x="2846192" y="3805320"/>
            <a:ext cx="6305400" cy="4815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2000"/>
              <a:t>Global configuration settings for the FL enviornment</a:t>
            </a:r>
            <a:endParaRPr sz="2000"/>
          </a:p>
        </p:txBody>
      </p:sp>
      <p:sp>
        <p:nvSpPr>
          <p:cNvPr id="1166" name="Google Shape;1166;p85"/>
          <p:cNvSpPr txBox="1">
            <a:spLocks noGrp="1"/>
          </p:cNvSpPr>
          <p:nvPr>
            <p:ph type="title" idx="3"/>
          </p:nvPr>
        </p:nvSpPr>
        <p:spPr>
          <a:xfrm>
            <a:off x="700233" y="3805317"/>
            <a:ext cx="18783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config.py</a:t>
            </a:r>
            <a:endParaRPr sz="2000"/>
          </a:p>
        </p:txBody>
      </p:sp>
      <p:sp>
        <p:nvSpPr>
          <p:cNvPr id="1167" name="Google Shape;1167;p85"/>
          <p:cNvSpPr txBox="1">
            <a:spLocks noGrp="1"/>
          </p:cNvSpPr>
          <p:nvPr>
            <p:ph type="title" idx="4"/>
          </p:nvPr>
        </p:nvSpPr>
        <p:spPr>
          <a:xfrm>
            <a:off x="2846200" y="5057975"/>
            <a:ext cx="7059900" cy="1308600"/>
          </a:xfrm>
          <a:prstGeom prst="rect">
            <a:avLst/>
          </a:prstGeom>
        </p:spPr>
        <p:txBody>
          <a:bodyPr spcFirstLastPara="1" wrap="square" lIns="0" tIns="0" rIns="121900" bIns="121900" anchor="t" anchorCtr="0">
            <a:noAutofit/>
          </a:bodyPr>
          <a:lstStyle/>
          <a:p>
            <a:pPr marL="0" lvl="0" indent="0" algn="l" rtl="0">
              <a:spcBef>
                <a:spcPts val="0"/>
              </a:spcBef>
              <a:spcAft>
                <a:spcPts val="0"/>
              </a:spcAft>
              <a:buNone/>
            </a:pPr>
            <a:r>
              <a:rPr lang="en-US" sz="2000"/>
              <a:t>Implement all the aggregator ( Fedavg, CWMed, Krum, Aegis)</a:t>
            </a:r>
            <a:endParaRPr sz="2000"/>
          </a:p>
        </p:txBody>
      </p:sp>
      <p:sp>
        <p:nvSpPr>
          <p:cNvPr id="1168" name="Google Shape;1168;p85"/>
          <p:cNvSpPr txBox="1">
            <a:spLocks noGrp="1"/>
          </p:cNvSpPr>
          <p:nvPr>
            <p:ph type="title" idx="6"/>
          </p:nvPr>
        </p:nvSpPr>
        <p:spPr>
          <a:xfrm>
            <a:off x="304798" y="5057975"/>
            <a:ext cx="2273700" cy="481500"/>
          </a:xfrm>
          <a:prstGeom prst="rect">
            <a:avLst/>
          </a:prstGeom>
        </p:spPr>
        <p:txBody>
          <a:bodyPr spcFirstLastPara="1" wrap="square" lIns="0" tIns="0" rIns="121900" bIns="121900" anchor="t" anchorCtr="0">
            <a:noAutofit/>
          </a:bodyPr>
          <a:lstStyle/>
          <a:p>
            <a:pPr marL="0" lvl="0" indent="0" algn="r" rtl="0">
              <a:spcBef>
                <a:spcPts val="0"/>
              </a:spcBef>
              <a:spcAft>
                <a:spcPts val="0"/>
              </a:spcAft>
              <a:buNone/>
            </a:pPr>
            <a:r>
              <a:rPr lang="en-US" sz="2000"/>
              <a:t>aggragator.py</a:t>
            </a:r>
            <a:endParaRPr sz="2000"/>
          </a:p>
        </p:txBody>
      </p:sp>
      <p:sp>
        <p:nvSpPr>
          <p:cNvPr id="1169" name="Google Shape;1169;p85"/>
          <p:cNvSpPr txBox="1">
            <a:spLocks noGrp="1"/>
          </p:cNvSpPr>
          <p:nvPr>
            <p:ph type="title" idx="13"/>
          </p:nvPr>
        </p:nvSpPr>
        <p:spPr>
          <a:xfrm>
            <a:off x="153378" y="536691"/>
            <a:ext cx="7059900" cy="15762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Project Architecture : Modular</a:t>
            </a:r>
            <a:endParaRPr b="1"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86"/>
          <p:cNvSpPr txBox="1">
            <a:spLocks noGrp="1"/>
          </p:cNvSpPr>
          <p:nvPr>
            <p:ph type="title" idx="3"/>
          </p:nvPr>
        </p:nvSpPr>
        <p:spPr>
          <a:xfrm>
            <a:off x="358520" y="2538800"/>
            <a:ext cx="2445900" cy="693600"/>
          </a:xfrm>
          <a:prstGeom prst="rect">
            <a:avLst/>
          </a:prstGeom>
        </p:spPr>
        <p:txBody>
          <a:bodyPr spcFirstLastPara="1" wrap="square" lIns="121900" tIns="0" rIns="121900" bIns="121900" anchor="t" anchorCtr="0">
            <a:noAutofit/>
          </a:bodyPr>
          <a:lstStyle/>
          <a:p>
            <a:pPr marL="0" marR="0" lvl="0" indent="0" algn="l" rtl="0">
              <a:lnSpc>
                <a:spcPct val="90000"/>
              </a:lnSpc>
              <a:spcBef>
                <a:spcPts val="0"/>
              </a:spcBef>
              <a:spcAft>
                <a:spcPts val="0"/>
              </a:spcAft>
              <a:buNone/>
            </a:pPr>
            <a:r>
              <a:rPr lang="en-US" sz="1400">
                <a:latin typeface="Sora Medium"/>
                <a:ea typeface="Sora Medium"/>
                <a:cs typeface="Sora Medium"/>
                <a:sym typeface="Sora Medium"/>
              </a:rPr>
              <a:t>Dataset</a:t>
            </a:r>
            <a:endParaRPr sz="1400">
              <a:latin typeface="Sora Medium"/>
              <a:ea typeface="Sora Medium"/>
              <a:cs typeface="Sora Medium"/>
              <a:sym typeface="Sora Medium"/>
            </a:endParaRPr>
          </a:p>
        </p:txBody>
      </p:sp>
      <p:sp>
        <p:nvSpPr>
          <p:cNvPr id="1175" name="Google Shape;1175;p86"/>
          <p:cNvSpPr txBox="1">
            <a:spLocks noGrp="1"/>
          </p:cNvSpPr>
          <p:nvPr>
            <p:ph type="title" idx="2"/>
          </p:nvPr>
        </p:nvSpPr>
        <p:spPr>
          <a:xfrm>
            <a:off x="153367" y="670367"/>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Project Setup</a:t>
            </a:r>
            <a:endParaRPr/>
          </a:p>
        </p:txBody>
      </p:sp>
      <p:sp>
        <p:nvSpPr>
          <p:cNvPr id="1176" name="Google Shape;1176;p86"/>
          <p:cNvSpPr txBox="1">
            <a:spLocks noGrp="1"/>
          </p:cNvSpPr>
          <p:nvPr>
            <p:ph type="title" idx="4"/>
          </p:nvPr>
        </p:nvSpPr>
        <p:spPr>
          <a:xfrm>
            <a:off x="3512267" y="2538800"/>
            <a:ext cx="2445900" cy="6936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400">
                <a:latin typeface="Sora Medium"/>
                <a:ea typeface="Sora Medium"/>
                <a:cs typeface="Sora Medium"/>
                <a:sym typeface="Sora Medium"/>
              </a:rPr>
              <a:t>Data Split</a:t>
            </a:r>
            <a:endParaRPr sz="1400">
              <a:latin typeface="Sora Medium"/>
              <a:ea typeface="Sora Medium"/>
              <a:cs typeface="Sora Medium"/>
              <a:sym typeface="Sora Medium"/>
            </a:endParaRPr>
          </a:p>
        </p:txBody>
      </p:sp>
      <p:sp>
        <p:nvSpPr>
          <p:cNvPr id="1177" name="Google Shape;1177;p86"/>
          <p:cNvSpPr txBox="1">
            <a:spLocks noGrp="1"/>
          </p:cNvSpPr>
          <p:nvPr>
            <p:ph type="body" idx="6"/>
          </p:nvPr>
        </p:nvSpPr>
        <p:spPr>
          <a:xfrm>
            <a:off x="341329" y="3379674"/>
            <a:ext cx="2445900" cy="911100"/>
          </a:xfrm>
          <a:prstGeom prst="rect">
            <a:avLst/>
          </a:prstGeom>
        </p:spPr>
        <p:txBody>
          <a:bodyPr spcFirstLastPara="1" wrap="square" lIns="121900" tIns="121900" rIns="0" bIns="121900" anchor="t" anchorCtr="0">
            <a:normAutofit/>
          </a:bodyPr>
          <a:lstStyle/>
          <a:p>
            <a:pPr marL="0" lvl="0" indent="0" algn="l" rtl="0">
              <a:lnSpc>
                <a:spcPct val="90000"/>
              </a:lnSpc>
              <a:spcBef>
                <a:spcPts val="0"/>
              </a:spcBef>
              <a:spcAft>
                <a:spcPts val="0"/>
              </a:spcAft>
              <a:buNone/>
            </a:pPr>
            <a:r>
              <a:rPr lang="en-US" sz="1400">
                <a:solidFill>
                  <a:schemeClr val="accent3"/>
                </a:solidFill>
                <a:latin typeface="Sora Medium"/>
                <a:ea typeface="Sora Medium"/>
                <a:cs typeface="Sora Medium"/>
                <a:sym typeface="Sora Medium"/>
              </a:rPr>
              <a:t>Model</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CNN</a:t>
            </a:r>
            <a:endParaRPr sz="1400">
              <a:solidFill>
                <a:schemeClr val="accent3"/>
              </a:solidFill>
              <a:latin typeface="Sora Medium"/>
              <a:ea typeface="Sora Medium"/>
              <a:cs typeface="Sora Medium"/>
              <a:sym typeface="Sora Medium"/>
            </a:endParaRPr>
          </a:p>
        </p:txBody>
      </p:sp>
      <p:sp>
        <p:nvSpPr>
          <p:cNvPr id="1178" name="Google Shape;1178;p86"/>
          <p:cNvSpPr txBox="1">
            <a:spLocks noGrp="1"/>
          </p:cNvSpPr>
          <p:nvPr>
            <p:ph type="body" idx="9"/>
          </p:nvPr>
        </p:nvSpPr>
        <p:spPr>
          <a:xfrm>
            <a:off x="6888525" y="2538806"/>
            <a:ext cx="2445900" cy="1186500"/>
          </a:xfrm>
          <a:prstGeom prst="rect">
            <a:avLst/>
          </a:prstGeom>
        </p:spPr>
        <p:txBody>
          <a:bodyPr spcFirstLastPara="1" wrap="square" lIns="121900" tIns="121900" rIns="0" bIns="121900" anchor="t" anchorCtr="0">
            <a:noAutofit/>
          </a:bodyPr>
          <a:lstStyle/>
          <a:p>
            <a:pPr marL="0" lvl="0" indent="0" algn="l" rtl="0">
              <a:lnSpc>
                <a:spcPct val="90000"/>
              </a:lnSpc>
              <a:spcBef>
                <a:spcPts val="0"/>
              </a:spcBef>
              <a:spcAft>
                <a:spcPts val="0"/>
              </a:spcAft>
              <a:buNone/>
            </a:pPr>
            <a:r>
              <a:rPr lang="en-US" sz="1400">
                <a:solidFill>
                  <a:schemeClr val="accent6"/>
                </a:solidFill>
                <a:latin typeface="Sora Medium"/>
                <a:ea typeface="Sora Medium"/>
                <a:cs typeface="Sora Medium"/>
                <a:sym typeface="Sora Medium"/>
              </a:rPr>
              <a:t>Attack Types</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Sign Flip </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Additive noise</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solidFill>
                <a:schemeClr val="accent6"/>
              </a:solidFill>
              <a:latin typeface="Sora Medium"/>
              <a:ea typeface="Sora Medium"/>
              <a:cs typeface="Sora Medium"/>
              <a:sym typeface="Sora Medium"/>
            </a:endParaRPr>
          </a:p>
        </p:txBody>
      </p:sp>
      <p:sp>
        <p:nvSpPr>
          <p:cNvPr id="1179" name="Google Shape;1179;p86"/>
          <p:cNvSpPr txBox="1">
            <a:spLocks noGrp="1"/>
          </p:cNvSpPr>
          <p:nvPr>
            <p:ph type="body" idx="1"/>
          </p:nvPr>
        </p:nvSpPr>
        <p:spPr>
          <a:xfrm>
            <a:off x="355983" y="2835754"/>
            <a:ext cx="2445900" cy="480900"/>
          </a:xfrm>
          <a:prstGeom prst="rect">
            <a:avLst/>
          </a:prstGeom>
        </p:spPr>
        <p:txBody>
          <a:bodyPr spcFirstLastPara="1" wrap="square" lIns="121900" tIns="121900" rIns="0" bIns="121900" anchor="t" anchorCtr="0">
            <a:noAutofit/>
          </a:bodyPr>
          <a:lstStyle/>
          <a:p>
            <a:pPr marL="0" lvl="0" indent="0" algn="l" rtl="0">
              <a:lnSpc>
                <a:spcPct val="70000"/>
              </a:lnSpc>
              <a:spcBef>
                <a:spcPts val="0"/>
              </a:spcBef>
              <a:spcAft>
                <a:spcPts val="0"/>
              </a:spcAft>
              <a:buSzPts val="605"/>
              <a:buNone/>
            </a:pPr>
            <a:r>
              <a:rPr lang="en-US" sz="1400">
                <a:latin typeface="Sora Medium"/>
                <a:ea typeface="Sora Medium"/>
                <a:cs typeface="Sora Medium"/>
                <a:sym typeface="Sora Medium"/>
              </a:rPr>
              <a:t>CIFAR10</a:t>
            </a:r>
            <a:endParaRPr sz="1400">
              <a:latin typeface="Sora Medium"/>
              <a:ea typeface="Sora Medium"/>
              <a:cs typeface="Sora Medium"/>
              <a:sym typeface="Sora Medium"/>
            </a:endParaRPr>
          </a:p>
          <a:p>
            <a:pPr marL="0" lvl="0" indent="0" algn="l" rtl="0">
              <a:lnSpc>
                <a:spcPct val="70000"/>
              </a:lnSpc>
              <a:spcBef>
                <a:spcPts val="0"/>
              </a:spcBef>
              <a:spcAft>
                <a:spcPts val="0"/>
              </a:spcAft>
              <a:buSzPts val="605"/>
              <a:buNone/>
            </a:pPr>
            <a:endParaRPr sz="1400">
              <a:latin typeface="Sora Medium"/>
              <a:ea typeface="Sora Medium"/>
              <a:cs typeface="Sora Medium"/>
              <a:sym typeface="Sora Medium"/>
            </a:endParaRPr>
          </a:p>
          <a:p>
            <a:pPr marL="0" lvl="0" indent="0" algn="l" rtl="0">
              <a:lnSpc>
                <a:spcPct val="70000"/>
              </a:lnSpc>
              <a:spcBef>
                <a:spcPts val="0"/>
              </a:spcBef>
              <a:spcAft>
                <a:spcPts val="0"/>
              </a:spcAft>
              <a:buSzPts val="605"/>
              <a:buNone/>
            </a:pPr>
            <a:endParaRPr sz="1400">
              <a:solidFill>
                <a:schemeClr val="accent3"/>
              </a:solidFill>
              <a:latin typeface="Sora Medium"/>
              <a:ea typeface="Sora Medium"/>
              <a:cs typeface="Sora Medium"/>
              <a:sym typeface="Sora Medium"/>
            </a:endParaRPr>
          </a:p>
        </p:txBody>
      </p:sp>
      <p:sp>
        <p:nvSpPr>
          <p:cNvPr id="1180" name="Google Shape;1180;p86"/>
          <p:cNvSpPr txBox="1">
            <a:spLocks noGrp="1"/>
          </p:cNvSpPr>
          <p:nvPr>
            <p:ph type="body" idx="7"/>
          </p:nvPr>
        </p:nvSpPr>
        <p:spPr>
          <a:xfrm>
            <a:off x="3512317" y="2835756"/>
            <a:ext cx="2445900" cy="1186500"/>
          </a:xfrm>
          <a:prstGeom prst="rect">
            <a:avLst/>
          </a:prstGeom>
        </p:spPr>
        <p:txBody>
          <a:bodyPr spcFirstLastPara="1" wrap="square" lIns="121900" tIns="121900" rIns="0" bIns="121900" anchor="t" anchorCtr="0">
            <a:normAutofit/>
          </a:bodyPr>
          <a:lstStyle/>
          <a:p>
            <a:pPr marL="0" lvl="0" indent="0" algn="l" rtl="0">
              <a:lnSpc>
                <a:spcPct val="90000"/>
              </a:lnSpc>
              <a:spcBef>
                <a:spcPts val="0"/>
              </a:spcBef>
              <a:spcAft>
                <a:spcPts val="0"/>
              </a:spcAft>
              <a:buNone/>
            </a:pPr>
            <a:r>
              <a:rPr lang="en-US" sz="1400">
                <a:latin typeface="Sora Medium"/>
                <a:ea typeface="Sora Medium"/>
                <a:cs typeface="Sora Medium"/>
                <a:sym typeface="Sora Medium"/>
              </a:rPr>
              <a:t>Unbalanced Data Split</a:t>
            </a:r>
            <a:endParaRPr sz="1400">
              <a:solidFill>
                <a:schemeClr val="lt2"/>
              </a:solidFill>
              <a:latin typeface="Sora Medium"/>
              <a:ea typeface="Sora Medium"/>
              <a:cs typeface="Sora Medium"/>
              <a:sym typeface="Sora Medium"/>
            </a:endParaRPr>
          </a:p>
        </p:txBody>
      </p:sp>
      <p:sp>
        <p:nvSpPr>
          <p:cNvPr id="1181" name="Google Shape;1181;p86"/>
          <p:cNvSpPr txBox="1">
            <a:spLocks noGrp="1"/>
          </p:cNvSpPr>
          <p:nvPr>
            <p:ph type="body" idx="8"/>
          </p:nvPr>
        </p:nvSpPr>
        <p:spPr>
          <a:xfrm>
            <a:off x="3512317" y="3379673"/>
            <a:ext cx="2445900" cy="1186500"/>
          </a:xfrm>
          <a:prstGeom prst="rect">
            <a:avLst/>
          </a:prstGeom>
        </p:spPr>
        <p:txBody>
          <a:bodyPr spcFirstLastPara="1" wrap="square" lIns="121900" tIns="121900" rIns="0" bIns="121900" anchor="t" anchorCtr="0">
            <a:noAutofit/>
          </a:bodyPr>
          <a:lstStyle/>
          <a:p>
            <a:pPr marL="0" lvl="0" indent="0" algn="l" rtl="0">
              <a:lnSpc>
                <a:spcPct val="90000"/>
              </a:lnSpc>
              <a:spcBef>
                <a:spcPts val="0"/>
              </a:spcBef>
              <a:spcAft>
                <a:spcPts val="0"/>
              </a:spcAft>
              <a:buNone/>
            </a:pPr>
            <a:r>
              <a:rPr lang="en-US" sz="1400">
                <a:solidFill>
                  <a:schemeClr val="lt2"/>
                </a:solidFill>
                <a:latin typeface="Sora Medium"/>
                <a:ea typeface="Sora Medium"/>
                <a:cs typeface="Sora Medium"/>
                <a:sym typeface="Sora Medium"/>
              </a:rPr>
              <a:t>Byzantine %</a:t>
            </a:r>
            <a:endParaRPr sz="1400">
              <a:solidFill>
                <a:schemeClr val="lt2"/>
              </a:solidFill>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30% - 40%</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solidFill>
                <a:schemeClr val="lt2"/>
              </a:solidFill>
              <a:latin typeface="Sora Medium"/>
              <a:ea typeface="Sora Medium"/>
              <a:cs typeface="Sora Medium"/>
              <a:sym typeface="Sora Medium"/>
            </a:endParaRPr>
          </a:p>
        </p:txBody>
      </p:sp>
      <p:cxnSp>
        <p:nvCxnSpPr>
          <p:cNvPr id="1182" name="Google Shape;1182;p86"/>
          <p:cNvCxnSpPr/>
          <p:nvPr/>
        </p:nvCxnSpPr>
        <p:spPr>
          <a:xfrm rot="5400000">
            <a:off x="4763917" y="4198250"/>
            <a:ext cx="3318900" cy="0"/>
          </a:xfrm>
          <a:prstGeom prst="straightConnector1">
            <a:avLst/>
          </a:prstGeom>
          <a:noFill/>
          <a:ln w="25400" cap="flat" cmpd="sng">
            <a:solidFill>
              <a:schemeClr val="accent5"/>
            </a:solidFill>
            <a:prstDash val="solid"/>
            <a:round/>
            <a:headEnd type="none" w="med" len="med"/>
            <a:tailEnd type="none" w="med" len="med"/>
          </a:ln>
        </p:spPr>
      </p:cxnSp>
      <p:cxnSp>
        <p:nvCxnSpPr>
          <p:cNvPr id="1183" name="Google Shape;1183;p86"/>
          <p:cNvCxnSpPr/>
          <p:nvPr/>
        </p:nvCxnSpPr>
        <p:spPr>
          <a:xfrm rot="5400000">
            <a:off x="1387717" y="4198250"/>
            <a:ext cx="3318900" cy="0"/>
          </a:xfrm>
          <a:prstGeom prst="straightConnector1">
            <a:avLst/>
          </a:prstGeom>
          <a:noFill/>
          <a:ln w="25400" cap="flat" cmpd="sng">
            <a:solidFill>
              <a:schemeClr val="accent5"/>
            </a:solidFill>
            <a:prstDash val="solid"/>
            <a:round/>
            <a:headEnd type="none" w="med" len="med"/>
            <a:tailEnd type="none" w="med" len="med"/>
          </a:ln>
        </p:spPr>
      </p:cxnSp>
      <p:sp>
        <p:nvSpPr>
          <p:cNvPr id="1184" name="Google Shape;1184;p86"/>
          <p:cNvSpPr txBox="1">
            <a:spLocks noGrp="1"/>
          </p:cNvSpPr>
          <p:nvPr>
            <p:ph type="body" idx="8"/>
          </p:nvPr>
        </p:nvSpPr>
        <p:spPr>
          <a:xfrm>
            <a:off x="3518178" y="4308727"/>
            <a:ext cx="2445900" cy="1186500"/>
          </a:xfrm>
          <a:prstGeom prst="rect">
            <a:avLst/>
          </a:prstGeom>
        </p:spPr>
        <p:txBody>
          <a:bodyPr spcFirstLastPara="1" wrap="square" lIns="121900" tIns="121900" rIns="0" bIns="121900" anchor="t" anchorCtr="0">
            <a:noAutofit/>
          </a:bodyPr>
          <a:lstStyle/>
          <a:p>
            <a:pPr marL="0" lvl="0" indent="0" algn="l" rtl="0">
              <a:lnSpc>
                <a:spcPct val="90000"/>
              </a:lnSpc>
              <a:spcBef>
                <a:spcPts val="0"/>
              </a:spcBef>
              <a:spcAft>
                <a:spcPts val="0"/>
              </a:spcAft>
              <a:buNone/>
            </a:pPr>
            <a:r>
              <a:rPr lang="en-US" sz="1400">
                <a:solidFill>
                  <a:schemeClr val="lt2"/>
                </a:solidFill>
                <a:latin typeface="Sora Medium"/>
                <a:ea typeface="Sora Medium"/>
                <a:cs typeface="Sora Medium"/>
                <a:sym typeface="Sora Medium"/>
              </a:rPr>
              <a:t>Total Rounds</a:t>
            </a:r>
            <a:endParaRPr sz="1400">
              <a:solidFill>
                <a:schemeClr val="lt2"/>
              </a:solidFill>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80</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solidFill>
                <a:schemeClr val="lt2"/>
              </a:solidFill>
              <a:latin typeface="Sora Medium"/>
              <a:ea typeface="Sora Medium"/>
              <a:cs typeface="Sora Medium"/>
              <a:sym typeface="Sora Medium"/>
            </a:endParaRPr>
          </a:p>
        </p:txBody>
      </p:sp>
      <p:sp>
        <p:nvSpPr>
          <p:cNvPr id="1185" name="Google Shape;1185;p86"/>
          <p:cNvSpPr txBox="1">
            <a:spLocks noGrp="1"/>
          </p:cNvSpPr>
          <p:nvPr>
            <p:ph type="body" idx="6"/>
          </p:nvPr>
        </p:nvSpPr>
        <p:spPr>
          <a:xfrm>
            <a:off x="347190" y="4276490"/>
            <a:ext cx="2445900" cy="911100"/>
          </a:xfrm>
          <a:prstGeom prst="rect">
            <a:avLst/>
          </a:prstGeom>
        </p:spPr>
        <p:txBody>
          <a:bodyPr spcFirstLastPara="1" wrap="square" lIns="121900" tIns="121900" rIns="0" bIns="121900" anchor="t" anchorCtr="0">
            <a:normAutofit/>
          </a:bodyPr>
          <a:lstStyle/>
          <a:p>
            <a:pPr marL="0" lvl="0" indent="0" algn="l" rtl="0">
              <a:lnSpc>
                <a:spcPct val="90000"/>
              </a:lnSpc>
              <a:spcBef>
                <a:spcPts val="0"/>
              </a:spcBef>
              <a:spcAft>
                <a:spcPts val="0"/>
              </a:spcAft>
              <a:buNone/>
            </a:pPr>
            <a:r>
              <a:rPr lang="en-US" sz="1400">
                <a:solidFill>
                  <a:schemeClr val="accent3"/>
                </a:solidFill>
                <a:latin typeface="Sora Medium"/>
                <a:ea typeface="Sora Medium"/>
                <a:cs typeface="Sora Medium"/>
                <a:sym typeface="Sora Medium"/>
              </a:rPr>
              <a:t>Clients</a:t>
            </a:r>
            <a:endParaRPr sz="1400">
              <a:latin typeface="Sora Medium"/>
              <a:ea typeface="Sora Medium"/>
              <a:cs typeface="Sora Medium"/>
              <a:sym typeface="Sora Medium"/>
            </a:endParaRPr>
          </a:p>
          <a:p>
            <a:pPr marL="0" lvl="0" indent="0" algn="l" rtl="0">
              <a:lnSpc>
                <a:spcPct val="90000"/>
              </a:lnSpc>
              <a:spcBef>
                <a:spcPts val="0"/>
              </a:spcBef>
              <a:spcAft>
                <a:spcPts val="0"/>
              </a:spcAft>
              <a:buNone/>
            </a:pPr>
            <a:endParaRPr sz="1400">
              <a:latin typeface="Sora Medium"/>
              <a:ea typeface="Sora Medium"/>
              <a:cs typeface="Sora Medium"/>
              <a:sym typeface="Sora Medium"/>
            </a:endParaRPr>
          </a:p>
          <a:p>
            <a:pPr marL="0" lvl="0" indent="0" algn="l" rtl="0">
              <a:lnSpc>
                <a:spcPct val="90000"/>
              </a:lnSpc>
              <a:spcBef>
                <a:spcPts val="0"/>
              </a:spcBef>
              <a:spcAft>
                <a:spcPts val="0"/>
              </a:spcAft>
              <a:buNone/>
            </a:pPr>
            <a:r>
              <a:rPr lang="en-US" sz="1400">
                <a:latin typeface="Sora Medium"/>
                <a:ea typeface="Sora Medium"/>
                <a:cs typeface="Sora Medium"/>
                <a:sym typeface="Sora Medium"/>
              </a:rPr>
              <a:t>30</a:t>
            </a:r>
            <a:endParaRPr sz="1400">
              <a:solidFill>
                <a:schemeClr val="accent3"/>
              </a:solidFill>
              <a:latin typeface="Sora Medium"/>
              <a:ea typeface="Sora Medium"/>
              <a:cs typeface="Sora Medium"/>
              <a:sym typeface="Sora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87"/>
          <p:cNvSpPr txBox="1">
            <a:spLocks noGrp="1"/>
          </p:cNvSpPr>
          <p:nvPr>
            <p:ph type="title" idx="14"/>
          </p:nvPr>
        </p:nvSpPr>
        <p:spPr>
          <a:xfrm>
            <a:off x="304800" y="6364374"/>
            <a:ext cx="2585700" cy="2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Year/Quarter/Month</a:t>
            </a:r>
            <a:endParaRPr/>
          </a:p>
        </p:txBody>
      </p:sp>
      <p:sp>
        <p:nvSpPr>
          <p:cNvPr id="1191" name="Google Shape;1191;p87"/>
          <p:cNvSpPr txBox="1">
            <a:spLocks noGrp="1"/>
          </p:cNvSpPr>
          <p:nvPr>
            <p:ph type="title" idx="3"/>
          </p:nvPr>
        </p:nvSpPr>
        <p:spPr>
          <a:xfrm>
            <a:off x="686767" y="2538800"/>
            <a:ext cx="2445900" cy="693600"/>
          </a:xfrm>
          <a:prstGeom prst="rect">
            <a:avLst/>
          </a:prstGeom>
        </p:spPr>
        <p:txBody>
          <a:bodyPr spcFirstLastPara="1" wrap="square" lIns="121900" tIns="0" rIns="121900" bIns="121900" anchor="t" anchorCtr="0">
            <a:noAutofit/>
          </a:bodyPr>
          <a:lstStyle/>
          <a:p>
            <a:pPr marL="0" marR="0" lvl="0" indent="0" algn="l" rtl="0">
              <a:lnSpc>
                <a:spcPct val="90000"/>
              </a:lnSpc>
              <a:spcBef>
                <a:spcPts val="0"/>
              </a:spcBef>
              <a:spcAft>
                <a:spcPts val="0"/>
              </a:spcAft>
              <a:buNone/>
            </a:pPr>
            <a:r>
              <a:rPr lang="en-US" sz="1500">
                <a:latin typeface="Sora Medium"/>
                <a:ea typeface="Sora Medium"/>
                <a:cs typeface="Sora Medium"/>
                <a:sym typeface="Sora Medium"/>
              </a:rPr>
              <a:t>Baselines</a:t>
            </a:r>
            <a:endParaRPr sz="1500">
              <a:latin typeface="Sora Medium"/>
              <a:ea typeface="Sora Medium"/>
              <a:cs typeface="Sora Medium"/>
              <a:sym typeface="Sora Medium"/>
            </a:endParaRPr>
          </a:p>
        </p:txBody>
      </p:sp>
      <p:sp>
        <p:nvSpPr>
          <p:cNvPr id="1192" name="Google Shape;1192;p87"/>
          <p:cNvSpPr txBox="1">
            <a:spLocks noGrp="1"/>
          </p:cNvSpPr>
          <p:nvPr>
            <p:ph type="title" idx="2"/>
          </p:nvPr>
        </p:nvSpPr>
        <p:spPr>
          <a:xfrm>
            <a:off x="153367" y="670367"/>
            <a:ext cx="8073900" cy="15762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Aggregators under </a:t>
            </a:r>
            <a:endParaRPr/>
          </a:p>
          <a:p>
            <a:pPr marL="0" lvl="0" indent="0" algn="l" rtl="0">
              <a:spcBef>
                <a:spcPts val="0"/>
              </a:spcBef>
              <a:spcAft>
                <a:spcPts val="0"/>
              </a:spcAft>
              <a:buNone/>
            </a:pPr>
            <a:r>
              <a:rPr lang="en-US"/>
              <a:t>test</a:t>
            </a:r>
            <a:endParaRPr/>
          </a:p>
        </p:txBody>
      </p:sp>
      <p:sp>
        <p:nvSpPr>
          <p:cNvPr id="1193" name="Google Shape;1193;p87"/>
          <p:cNvSpPr txBox="1">
            <a:spLocks noGrp="1"/>
          </p:cNvSpPr>
          <p:nvPr>
            <p:ph type="title" idx="4"/>
          </p:nvPr>
        </p:nvSpPr>
        <p:spPr>
          <a:xfrm>
            <a:off x="4045667" y="2538800"/>
            <a:ext cx="2445900" cy="6936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500">
                <a:latin typeface="Sora Medium"/>
                <a:ea typeface="Sora Medium"/>
                <a:cs typeface="Sora Medium"/>
                <a:sym typeface="Sora Medium"/>
              </a:rPr>
              <a:t>Our Protocol</a:t>
            </a:r>
            <a:endParaRPr sz="1500">
              <a:latin typeface="Sora Medium"/>
              <a:ea typeface="Sora Medium"/>
              <a:cs typeface="Sora Medium"/>
              <a:sym typeface="Sora Medium"/>
            </a:endParaRPr>
          </a:p>
        </p:txBody>
      </p:sp>
      <p:sp>
        <p:nvSpPr>
          <p:cNvPr id="1194" name="Google Shape;1194;p87"/>
          <p:cNvSpPr txBox="1">
            <a:spLocks noGrp="1"/>
          </p:cNvSpPr>
          <p:nvPr>
            <p:ph type="body" idx="1"/>
          </p:nvPr>
        </p:nvSpPr>
        <p:spPr>
          <a:xfrm>
            <a:off x="686767" y="3316631"/>
            <a:ext cx="2445900" cy="1186500"/>
          </a:xfrm>
          <a:prstGeom prst="rect">
            <a:avLst/>
          </a:prstGeom>
        </p:spPr>
        <p:txBody>
          <a:bodyPr spcFirstLastPara="1" wrap="square" lIns="121900" tIns="121900" rIns="0" bIns="121900" anchor="t" anchorCtr="0">
            <a:noAutofit/>
          </a:bodyPr>
          <a:lstStyle/>
          <a:p>
            <a:pPr marL="0" lvl="0" indent="0" algn="l" rtl="0">
              <a:lnSpc>
                <a:spcPct val="90000"/>
              </a:lnSpc>
              <a:spcBef>
                <a:spcPts val="0"/>
              </a:spcBef>
              <a:spcAft>
                <a:spcPts val="0"/>
              </a:spcAft>
              <a:buNone/>
            </a:pPr>
            <a:r>
              <a:rPr lang="en-US" sz="1500">
                <a:latin typeface="Sora Medium"/>
                <a:ea typeface="Sora Medium"/>
                <a:cs typeface="Sora Medium"/>
                <a:sym typeface="Sora Medium"/>
              </a:rPr>
              <a:t>FedAvg</a:t>
            </a:r>
            <a:endParaRPr sz="1500">
              <a:latin typeface="Sora Medium"/>
              <a:ea typeface="Sora Medium"/>
              <a:cs typeface="Sora Medium"/>
              <a:sym typeface="Sora Medium"/>
            </a:endParaRPr>
          </a:p>
          <a:p>
            <a:pPr marL="0" lvl="0" indent="0" algn="l" rtl="0">
              <a:lnSpc>
                <a:spcPct val="90000"/>
              </a:lnSpc>
              <a:spcBef>
                <a:spcPts val="0"/>
              </a:spcBef>
              <a:spcAft>
                <a:spcPts val="0"/>
              </a:spcAft>
              <a:buNone/>
            </a:pPr>
            <a:endParaRPr sz="1500">
              <a:latin typeface="Sora Medium"/>
              <a:ea typeface="Sora Medium"/>
              <a:cs typeface="Sora Medium"/>
              <a:sym typeface="Sora Medium"/>
            </a:endParaRPr>
          </a:p>
          <a:p>
            <a:pPr marL="0" lvl="0" indent="0" algn="l" rtl="0">
              <a:lnSpc>
                <a:spcPct val="90000"/>
              </a:lnSpc>
              <a:spcBef>
                <a:spcPts val="0"/>
              </a:spcBef>
              <a:spcAft>
                <a:spcPts val="0"/>
              </a:spcAft>
              <a:buNone/>
            </a:pPr>
            <a:r>
              <a:rPr lang="en-US" sz="1500">
                <a:latin typeface="Sora Medium"/>
                <a:ea typeface="Sora Medium"/>
                <a:cs typeface="Sora Medium"/>
                <a:sym typeface="Sora Medium"/>
              </a:rPr>
              <a:t>CWMed</a:t>
            </a:r>
            <a:endParaRPr sz="1500">
              <a:latin typeface="Sora Medium"/>
              <a:ea typeface="Sora Medium"/>
              <a:cs typeface="Sora Medium"/>
              <a:sym typeface="Sora Medium"/>
            </a:endParaRPr>
          </a:p>
          <a:p>
            <a:pPr marL="0" lvl="0" indent="0" algn="l" rtl="0">
              <a:lnSpc>
                <a:spcPct val="90000"/>
              </a:lnSpc>
              <a:spcBef>
                <a:spcPts val="0"/>
              </a:spcBef>
              <a:spcAft>
                <a:spcPts val="0"/>
              </a:spcAft>
              <a:buNone/>
            </a:pPr>
            <a:endParaRPr sz="1500">
              <a:latin typeface="Sora Medium"/>
              <a:ea typeface="Sora Medium"/>
              <a:cs typeface="Sora Medium"/>
              <a:sym typeface="Sora Medium"/>
            </a:endParaRPr>
          </a:p>
          <a:p>
            <a:pPr marL="0" lvl="0" indent="0" algn="l" rtl="0">
              <a:lnSpc>
                <a:spcPct val="90000"/>
              </a:lnSpc>
              <a:spcBef>
                <a:spcPts val="0"/>
              </a:spcBef>
              <a:spcAft>
                <a:spcPts val="0"/>
              </a:spcAft>
              <a:buNone/>
            </a:pPr>
            <a:r>
              <a:rPr lang="en-US" sz="1500">
                <a:latin typeface="Sora Medium"/>
                <a:ea typeface="Sora Medium"/>
                <a:cs typeface="Sora Medium"/>
                <a:sym typeface="Sora Medium"/>
              </a:rPr>
              <a:t>Krum</a:t>
            </a:r>
            <a:endParaRPr sz="1500">
              <a:latin typeface="Sora Medium"/>
              <a:ea typeface="Sora Medium"/>
              <a:cs typeface="Sora Medium"/>
              <a:sym typeface="Sora Medium"/>
            </a:endParaRPr>
          </a:p>
        </p:txBody>
      </p:sp>
      <p:sp>
        <p:nvSpPr>
          <p:cNvPr id="1195" name="Google Shape;1195;p87"/>
          <p:cNvSpPr txBox="1">
            <a:spLocks noGrp="1"/>
          </p:cNvSpPr>
          <p:nvPr>
            <p:ph type="body" idx="7"/>
          </p:nvPr>
        </p:nvSpPr>
        <p:spPr>
          <a:xfrm>
            <a:off x="4045667" y="3316631"/>
            <a:ext cx="2445900" cy="1186500"/>
          </a:xfrm>
          <a:prstGeom prst="rect">
            <a:avLst/>
          </a:prstGeom>
        </p:spPr>
        <p:txBody>
          <a:bodyPr spcFirstLastPara="1" wrap="square" lIns="121900" tIns="121900" rIns="0" bIns="121900" anchor="t" anchorCtr="0">
            <a:normAutofit/>
          </a:bodyPr>
          <a:lstStyle/>
          <a:p>
            <a:pPr marL="0" lvl="0" indent="0" algn="l" rtl="0">
              <a:lnSpc>
                <a:spcPct val="90000"/>
              </a:lnSpc>
              <a:spcBef>
                <a:spcPts val="0"/>
              </a:spcBef>
              <a:spcAft>
                <a:spcPts val="0"/>
              </a:spcAft>
              <a:buNone/>
            </a:pPr>
            <a:r>
              <a:rPr lang="en-US" sz="1500">
                <a:latin typeface="Sora Medium"/>
                <a:ea typeface="Sora Medium"/>
                <a:cs typeface="Sora Medium"/>
                <a:sym typeface="Sora Medium"/>
              </a:rPr>
              <a:t>Aegis</a:t>
            </a:r>
            <a:endParaRPr sz="1500">
              <a:solidFill>
                <a:schemeClr val="lt2"/>
              </a:solidFill>
              <a:latin typeface="Sora Medium"/>
              <a:ea typeface="Sora Medium"/>
              <a:cs typeface="Sora Medium"/>
              <a:sym typeface="Sora Medium"/>
            </a:endParaRPr>
          </a:p>
        </p:txBody>
      </p:sp>
      <p:cxnSp>
        <p:nvCxnSpPr>
          <p:cNvPr id="1196" name="Google Shape;1196;p87"/>
          <p:cNvCxnSpPr/>
          <p:nvPr/>
        </p:nvCxnSpPr>
        <p:spPr>
          <a:xfrm rot="5400000">
            <a:off x="1557701" y="4198250"/>
            <a:ext cx="3318900" cy="0"/>
          </a:xfrm>
          <a:prstGeom prst="straightConnector1">
            <a:avLst/>
          </a:prstGeom>
          <a:noFill/>
          <a:ln w="25400" cap="flat" cmpd="sng">
            <a:solidFill>
              <a:schemeClr val="accent5"/>
            </a:solidFill>
            <a:prstDash val="solid"/>
            <a:round/>
            <a:headEnd type="none" w="med" len="med"/>
            <a:tailEnd type="none" w="med" len="med"/>
          </a:ln>
        </p:spPr>
      </p:cxnSp>
      <p:pic>
        <p:nvPicPr>
          <p:cNvPr id="1197" name="Google Shape;1197;p87" descr="Simple image on various aggregators namely FedAvg, CWMed, Krum and Aegis comparison"/>
          <p:cNvPicPr preferRelativeResize="0"/>
          <p:nvPr/>
        </p:nvPicPr>
        <p:blipFill>
          <a:blip r:embed="rId3">
            <a:alphaModFix/>
          </a:blip>
          <a:stretch>
            <a:fillRect/>
          </a:stretch>
        </p:blipFill>
        <p:spPr>
          <a:xfrm>
            <a:off x="6158602" y="670377"/>
            <a:ext cx="5879400" cy="587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1"/>
        <p:cNvGrpSpPr/>
        <p:nvPr/>
      </p:nvGrpSpPr>
      <p:grpSpPr>
        <a:xfrm>
          <a:off x="0" y="0"/>
          <a:ext cx="0" cy="0"/>
          <a:chOff x="0" y="0"/>
          <a:chExt cx="0" cy="0"/>
        </a:xfrm>
      </p:grpSpPr>
      <p:pic>
        <p:nvPicPr>
          <p:cNvPr id="1202" name="Google Shape;1202;p88"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203" name="Google Shape;1203;p88"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204" name="Google Shape;1204;p88"/>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EXPERIMENTS OUTCOMES</a:t>
            </a:r>
            <a:endParaRPr b="1"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89"/>
          <p:cNvSpPr txBox="1">
            <a:spLocks noGrp="1"/>
          </p:cNvSpPr>
          <p:nvPr>
            <p:ph type="title"/>
          </p:nvPr>
        </p:nvSpPr>
        <p:spPr>
          <a:xfrm>
            <a:off x="99475" y="3854725"/>
            <a:ext cx="9363300" cy="19200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solidFill>
                  <a:schemeClr val="dk2"/>
                </a:solidFill>
              </a:rPr>
              <a:t>Experiment Simulations : Phase 1</a:t>
            </a:r>
            <a:br>
              <a:rPr lang="en-US">
                <a:solidFill>
                  <a:schemeClr val="dk2"/>
                </a:solidFill>
              </a:rPr>
            </a:br>
            <a:r>
              <a:rPr lang="en-US" sz="3700" i="1">
                <a:solidFill>
                  <a:schemeClr val="dk2"/>
                </a:solidFill>
              </a:rPr>
              <a:t>Simple MNIST, Balanced IID</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90"/>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Result - Simulation 1</a:t>
            </a:r>
            <a:endParaRPr/>
          </a:p>
        </p:txBody>
      </p:sp>
      <p:pic>
        <p:nvPicPr>
          <p:cNvPr id="1215" name="Google Shape;1215;p90"/>
          <p:cNvPicPr preferRelativeResize="0"/>
          <p:nvPr/>
        </p:nvPicPr>
        <p:blipFill>
          <a:blip r:embed="rId3">
            <a:alphaModFix/>
          </a:blip>
          <a:stretch>
            <a:fillRect/>
          </a:stretch>
        </p:blipFill>
        <p:spPr>
          <a:xfrm>
            <a:off x="6571500" y="-37850"/>
            <a:ext cx="5620500" cy="6933699"/>
          </a:xfrm>
          <a:prstGeom prst="rect">
            <a:avLst/>
          </a:prstGeom>
          <a:noFill/>
          <a:ln>
            <a:noFill/>
          </a:ln>
        </p:spPr>
      </p:pic>
      <p:sp>
        <p:nvSpPr>
          <p:cNvPr id="1216" name="Google Shape;1216;p90"/>
          <p:cNvSpPr txBox="1"/>
          <p:nvPr/>
        </p:nvSpPr>
        <p:spPr>
          <a:xfrm>
            <a:off x="11199116" y="2898000"/>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17" name="Google Shape;1217;p90"/>
          <p:cNvSpPr txBox="1"/>
          <p:nvPr/>
        </p:nvSpPr>
        <p:spPr>
          <a:xfrm>
            <a:off x="11234542" y="3418032"/>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18" name="Google Shape;1218;p90"/>
          <p:cNvSpPr txBox="1"/>
          <p:nvPr/>
        </p:nvSpPr>
        <p:spPr>
          <a:xfrm>
            <a:off x="169250" y="1008800"/>
            <a:ext cx="4814700" cy="30093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Rounds	-	10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Clients	-	20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Clients/Round	-	Max 80 %</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Local Epocs		-	01</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LR				-	0.01</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Batch Size		-	32</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Dataset			-	MNIST</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 Split		-	Balanced IID</a:t>
            </a:r>
            <a:endParaRPr sz="1700">
              <a:solidFill>
                <a:srgbClr val="D4D4D4"/>
              </a:solidFill>
              <a:latin typeface="Sora Medium"/>
              <a:ea typeface="Sora Medium"/>
              <a:cs typeface="Sora Medium"/>
              <a:sym typeface="Sora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91"/>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Result - Simulation 2</a:t>
            </a:r>
            <a:endParaRPr/>
          </a:p>
        </p:txBody>
      </p:sp>
      <p:pic>
        <p:nvPicPr>
          <p:cNvPr id="1224" name="Google Shape;1224;p91"/>
          <p:cNvPicPr preferRelativeResize="0"/>
          <p:nvPr/>
        </p:nvPicPr>
        <p:blipFill>
          <a:blip r:embed="rId3">
            <a:alphaModFix/>
          </a:blip>
          <a:stretch>
            <a:fillRect/>
          </a:stretch>
        </p:blipFill>
        <p:spPr>
          <a:xfrm>
            <a:off x="6504650" y="0"/>
            <a:ext cx="5687351" cy="6857999"/>
          </a:xfrm>
          <a:prstGeom prst="rect">
            <a:avLst/>
          </a:prstGeom>
          <a:noFill/>
          <a:ln>
            <a:noFill/>
          </a:ln>
        </p:spPr>
      </p:pic>
      <p:sp>
        <p:nvSpPr>
          <p:cNvPr id="1225" name="Google Shape;1225;p91"/>
          <p:cNvSpPr txBox="1"/>
          <p:nvPr/>
        </p:nvSpPr>
        <p:spPr>
          <a:xfrm>
            <a:off x="11199116" y="2898000"/>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26" name="Google Shape;1226;p91"/>
          <p:cNvSpPr txBox="1"/>
          <p:nvPr/>
        </p:nvSpPr>
        <p:spPr>
          <a:xfrm>
            <a:off x="11201121" y="3418032"/>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27" name="Google Shape;1227;p91"/>
          <p:cNvSpPr txBox="1"/>
          <p:nvPr/>
        </p:nvSpPr>
        <p:spPr>
          <a:xfrm>
            <a:off x="169250" y="1008800"/>
            <a:ext cx="4814700" cy="30093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Rounds	-	20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Clients	-	30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Clients/Round	-	Max 80 %</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Local Epocs		-	05</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LR				-	0.01</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Batch Size		-	32</a:t>
            </a:r>
            <a:endParaRPr sz="170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Dataset			-	MNIST</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 Split		-	Balanced IID</a:t>
            </a:r>
            <a:endParaRPr sz="1700">
              <a:solidFill>
                <a:srgbClr val="D4D4D4"/>
              </a:solidFill>
              <a:latin typeface="Sora Medium"/>
              <a:ea typeface="Sora Medium"/>
              <a:cs typeface="Sora Medium"/>
              <a:sym typeface="Sor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7"/>
        <p:cNvGrpSpPr/>
        <p:nvPr/>
      </p:nvGrpSpPr>
      <p:grpSpPr>
        <a:xfrm>
          <a:off x="0" y="0"/>
          <a:ext cx="0" cy="0"/>
          <a:chOff x="0" y="0"/>
          <a:chExt cx="0" cy="0"/>
        </a:xfrm>
      </p:grpSpPr>
      <p:pic>
        <p:nvPicPr>
          <p:cNvPr id="988" name="Google Shape;988;p65"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989" name="Google Shape;989;p65"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990" name="Google Shape;990;p65"/>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WHAT IS FL</a:t>
            </a:r>
            <a:endParaRPr b="1" u="sn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92"/>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a:t>Result - Simulation 3</a:t>
            </a:r>
            <a:endParaRPr/>
          </a:p>
        </p:txBody>
      </p:sp>
      <p:pic>
        <p:nvPicPr>
          <p:cNvPr id="1233" name="Google Shape;1233;p92"/>
          <p:cNvPicPr preferRelativeResize="0"/>
          <p:nvPr/>
        </p:nvPicPr>
        <p:blipFill>
          <a:blip r:embed="rId3">
            <a:alphaModFix/>
          </a:blip>
          <a:stretch>
            <a:fillRect/>
          </a:stretch>
        </p:blipFill>
        <p:spPr>
          <a:xfrm>
            <a:off x="6248650" y="0"/>
            <a:ext cx="5943348" cy="6857999"/>
          </a:xfrm>
          <a:prstGeom prst="rect">
            <a:avLst/>
          </a:prstGeom>
          <a:noFill/>
          <a:ln>
            <a:noFill/>
          </a:ln>
        </p:spPr>
      </p:pic>
      <p:sp>
        <p:nvSpPr>
          <p:cNvPr id="1234" name="Google Shape;1234;p92"/>
          <p:cNvSpPr txBox="1"/>
          <p:nvPr/>
        </p:nvSpPr>
        <p:spPr>
          <a:xfrm>
            <a:off x="11199116" y="2898000"/>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35" name="Google Shape;1235;p92"/>
          <p:cNvSpPr txBox="1"/>
          <p:nvPr/>
        </p:nvSpPr>
        <p:spPr>
          <a:xfrm>
            <a:off x="11201121" y="3418032"/>
            <a:ext cx="1718400" cy="531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a:solidFill>
                  <a:schemeClr val="lt1"/>
                </a:solidFill>
              </a:rPr>
              <a:t>FedAvg (No Attack)</a:t>
            </a:r>
            <a:endParaRPr sz="750">
              <a:solidFill>
                <a:schemeClr val="lt1"/>
              </a:solidFill>
            </a:endParaRPr>
          </a:p>
          <a:p>
            <a:pPr marL="0" lvl="0" indent="0" algn="l" rtl="0">
              <a:spcBef>
                <a:spcPts val="0"/>
              </a:spcBef>
              <a:spcAft>
                <a:spcPts val="0"/>
              </a:spcAft>
              <a:buNone/>
            </a:pPr>
            <a:r>
              <a:rPr lang="en-US" sz="750">
                <a:solidFill>
                  <a:schemeClr val="lt1"/>
                </a:solidFill>
              </a:rPr>
              <a:t>FedAvg (With Attack)</a:t>
            </a:r>
            <a:endParaRPr sz="750">
              <a:solidFill>
                <a:schemeClr val="lt1"/>
              </a:solidFill>
            </a:endParaRPr>
          </a:p>
          <a:p>
            <a:pPr marL="0" lvl="0" indent="0" algn="l" rtl="0">
              <a:spcBef>
                <a:spcPts val="0"/>
              </a:spcBef>
              <a:spcAft>
                <a:spcPts val="0"/>
              </a:spcAft>
              <a:buNone/>
            </a:pPr>
            <a:r>
              <a:rPr lang="en-US" sz="750">
                <a:solidFill>
                  <a:schemeClr val="lt1"/>
                </a:solidFill>
              </a:rPr>
              <a:t>Aegis (With  Attack)</a:t>
            </a:r>
            <a:endParaRPr sz="750">
              <a:solidFill>
                <a:schemeClr val="lt1"/>
              </a:solidFill>
            </a:endParaRPr>
          </a:p>
        </p:txBody>
      </p:sp>
      <p:sp>
        <p:nvSpPr>
          <p:cNvPr id="1236" name="Google Shape;1236;p92"/>
          <p:cNvSpPr txBox="1"/>
          <p:nvPr/>
        </p:nvSpPr>
        <p:spPr>
          <a:xfrm>
            <a:off x="169250" y="1008800"/>
            <a:ext cx="4814700" cy="30093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Rounds	-	100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Total Clients	-	50</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Clients/Round	-	Max 80 %</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Local Epocs		-	05</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LR				-	0.01</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Batch Size		-	32</a:t>
            </a:r>
            <a:endParaRPr sz="170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Dataset			-	MNIST</a:t>
            </a:r>
            <a:endParaRPr sz="170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Data Split		-	Balanced IID</a:t>
            </a:r>
            <a:endParaRPr sz="1700">
              <a:solidFill>
                <a:srgbClr val="D4D4D4"/>
              </a:solidFill>
              <a:latin typeface="Sora Medium"/>
              <a:ea typeface="Sora Medium"/>
              <a:cs typeface="Sora Medium"/>
              <a:sym typeface="Sora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93"/>
          <p:cNvSpPr txBox="1">
            <a:spLocks noGrp="1"/>
          </p:cNvSpPr>
          <p:nvPr>
            <p:ph type="title"/>
          </p:nvPr>
        </p:nvSpPr>
        <p:spPr>
          <a:xfrm>
            <a:off x="99475" y="3854725"/>
            <a:ext cx="9363300" cy="19200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solidFill>
                  <a:schemeClr val="dk2"/>
                </a:solidFill>
              </a:rPr>
              <a:t>Experiment Simulations : Phase 2</a:t>
            </a:r>
            <a:endParaRPr>
              <a:solidFill>
                <a:schemeClr val="dk2"/>
              </a:solidFill>
            </a:endParaRPr>
          </a:p>
          <a:p>
            <a:pPr marL="0" lvl="0" indent="0" algn="l" rtl="0">
              <a:spcBef>
                <a:spcPts val="0"/>
              </a:spcBef>
              <a:spcAft>
                <a:spcPts val="0"/>
              </a:spcAft>
              <a:buNone/>
            </a:pPr>
            <a:r>
              <a:rPr lang="en-US" sz="3700" i="1">
                <a:solidFill>
                  <a:schemeClr val="dk2"/>
                </a:solidFill>
              </a:rPr>
              <a:t>CIFAR10, Additive Noise</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94" title="CIFAR10_UNBALANCED_IID_R80_accuracy_line.png"/>
          <p:cNvPicPr preferRelativeResize="0"/>
          <p:nvPr/>
        </p:nvPicPr>
        <p:blipFill>
          <a:blip r:embed="rId3">
            <a:alphaModFix/>
          </a:blip>
          <a:stretch>
            <a:fillRect/>
          </a:stretch>
        </p:blipFill>
        <p:spPr>
          <a:xfrm>
            <a:off x="4814700" y="963900"/>
            <a:ext cx="7368807" cy="4998326"/>
          </a:xfrm>
          <a:prstGeom prst="rect">
            <a:avLst/>
          </a:prstGeom>
          <a:noFill/>
          <a:ln>
            <a:noFill/>
          </a:ln>
        </p:spPr>
      </p:pic>
      <p:sp>
        <p:nvSpPr>
          <p:cNvPr id="1247" name="Google Shape;1247;p94"/>
          <p:cNvSpPr txBox="1"/>
          <p:nvPr/>
        </p:nvSpPr>
        <p:spPr>
          <a:xfrm>
            <a:off x="10301300" y="4601200"/>
            <a:ext cx="1718400" cy="800189"/>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(No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Aegis (With Sign Flip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CWMed</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Multi Krum (With Sign Flip Attack)</a:t>
            </a:r>
            <a:endParaRPr sz="800" dirty="0">
              <a:solidFill>
                <a:schemeClr val="lt1"/>
              </a:solidFill>
            </a:endParaRPr>
          </a:p>
        </p:txBody>
      </p:sp>
      <p:sp>
        <p:nvSpPr>
          <p:cNvPr id="1248" name="Google Shape;1248;p94"/>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4</a:t>
            </a:r>
            <a:endParaRPr b="1" u="sng"/>
          </a:p>
        </p:txBody>
      </p:sp>
      <p:sp>
        <p:nvSpPr>
          <p:cNvPr id="1249" name="Google Shape;1249;p94"/>
          <p:cNvSpPr txBox="1"/>
          <p:nvPr/>
        </p:nvSpPr>
        <p:spPr>
          <a:xfrm>
            <a:off x="0" y="1315900"/>
            <a:ext cx="4814700" cy="4708981"/>
          </a:xfrm>
          <a:prstGeom prst="rect">
            <a:avLst/>
          </a:prstGeom>
          <a:noFill/>
          <a:ln>
            <a:noFill/>
          </a:ln>
        </p:spPr>
        <p:txBody>
          <a:bodyPr spcFirstLastPara="1" wrap="square" lIns="38100" tIns="0" rIns="0" bIns="0" anchor="t" anchorCtr="0">
            <a:spAutoFit/>
          </a:bodyPr>
          <a:lstStyle/>
          <a:p>
            <a:pPr marL="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80 %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5"/>
          <p:cNvSpPr txBox="1"/>
          <p:nvPr/>
        </p:nvSpPr>
        <p:spPr>
          <a:xfrm>
            <a:off x="146550" y="1327650"/>
            <a:ext cx="4425300" cy="6543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i="0" u="none" strike="noStrike" cap="none">
                <a:solidFill>
                  <a:srgbClr val="D4D4D4"/>
                </a:solidFill>
                <a:latin typeface="Sora Medium"/>
                <a:ea typeface="Sora Medium"/>
                <a:cs typeface="Sora Medium"/>
                <a:sym typeface="Sora Medium"/>
              </a:rPr>
              <a:t>FedAvg (Red) instantly fails, flatlining at 10% accuracy.</a:t>
            </a:r>
            <a:endParaRPr sz="1700">
              <a:latin typeface="Sora Medium"/>
              <a:ea typeface="Sora Medium"/>
              <a:cs typeface="Sora Medium"/>
              <a:sym typeface="Sora Medium"/>
            </a:endParaRPr>
          </a:p>
        </p:txBody>
      </p:sp>
      <p:sp>
        <p:nvSpPr>
          <p:cNvPr id="1255" name="Google Shape;1255;p95"/>
          <p:cNvSpPr txBox="1"/>
          <p:nvPr/>
        </p:nvSpPr>
        <p:spPr>
          <a:xfrm>
            <a:off x="146550" y="2070600"/>
            <a:ext cx="4425300" cy="14391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i="0" u="none" strike="noStrike" cap="none">
                <a:solidFill>
                  <a:srgbClr val="D4D4D4"/>
                </a:solidFill>
                <a:latin typeface="Sora Medium"/>
                <a:ea typeface="Sora Medium"/>
                <a:cs typeface="Sora Medium"/>
                <a:sym typeface="Sora Medium"/>
              </a:rPr>
              <a:t>Multi-Krum (Black) is unstable and suffers a catastrophic failure, proving it is vulnerable to collusion in a</a:t>
            </a:r>
            <a:r>
              <a:rPr lang="en-US" sz="1700">
                <a:solidFill>
                  <a:srgbClr val="D4D4D4"/>
                </a:solidFill>
                <a:latin typeface="Sora Medium"/>
                <a:ea typeface="Sora Medium"/>
                <a:cs typeface="Sora Medium"/>
                <a:sym typeface="Sora Medium"/>
              </a:rPr>
              <a:t>n Unbalanced </a:t>
            </a:r>
            <a:r>
              <a:rPr lang="en-US" sz="1700" i="0" u="none" strike="noStrike" cap="none">
                <a:solidFill>
                  <a:srgbClr val="D4D4D4"/>
                </a:solidFill>
                <a:latin typeface="Sora Medium"/>
                <a:ea typeface="Sora Medium"/>
                <a:cs typeface="Sora Medium"/>
                <a:sym typeface="Sora Medium"/>
              </a:rPr>
              <a:t>IID setting.</a:t>
            </a:r>
            <a:endParaRPr sz="1700">
              <a:latin typeface="Sora Medium"/>
              <a:ea typeface="Sora Medium"/>
              <a:cs typeface="Sora Medium"/>
              <a:sym typeface="Sora Medium"/>
            </a:endParaRPr>
          </a:p>
        </p:txBody>
      </p:sp>
      <p:sp>
        <p:nvSpPr>
          <p:cNvPr id="1256" name="Google Shape;1256;p95"/>
          <p:cNvSpPr txBox="1"/>
          <p:nvPr/>
        </p:nvSpPr>
        <p:spPr>
          <a:xfrm>
            <a:off x="146550" y="3581893"/>
            <a:ext cx="4425300" cy="6543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i="0" u="none" strike="noStrike" cap="none">
                <a:solidFill>
                  <a:srgbClr val="D4D4D4"/>
                </a:solidFill>
                <a:latin typeface="Sora Medium"/>
                <a:ea typeface="Sora Medium"/>
                <a:cs typeface="Sora Medium"/>
                <a:sym typeface="Sora Medium"/>
              </a:rPr>
              <a:t>CWMed (Magenta) is stable but converges to a lower accuracy.</a:t>
            </a:r>
            <a:endParaRPr sz="1700">
              <a:latin typeface="Sora Medium"/>
              <a:ea typeface="Sora Medium"/>
              <a:cs typeface="Sora Medium"/>
              <a:sym typeface="Sora Medium"/>
            </a:endParaRPr>
          </a:p>
        </p:txBody>
      </p:sp>
      <p:sp>
        <p:nvSpPr>
          <p:cNvPr id="1257" name="Google Shape;1257;p95"/>
          <p:cNvSpPr txBox="1"/>
          <p:nvPr/>
        </p:nvSpPr>
        <p:spPr>
          <a:xfrm>
            <a:off x="146550" y="4329750"/>
            <a:ext cx="4425300" cy="1046700"/>
          </a:xfrm>
          <a:prstGeom prst="rect">
            <a:avLst/>
          </a:prstGeom>
          <a:noFill/>
          <a:ln>
            <a:noFill/>
          </a:ln>
        </p:spPr>
        <p:txBody>
          <a:bodyPr spcFirstLastPara="1" wrap="square" lIns="38100" tIns="0" rIns="0" bIns="0" anchor="t" anchorCtr="0">
            <a:spAutoFit/>
          </a:bodyPr>
          <a:lstStyle/>
          <a:p>
            <a:pPr marL="457200" marR="0" lvl="0" indent="-336550" algn="l" rtl="0">
              <a:lnSpc>
                <a:spcPct val="150000"/>
              </a:lnSpc>
              <a:spcBef>
                <a:spcPts val="0"/>
              </a:spcBef>
              <a:spcAft>
                <a:spcPts val="0"/>
              </a:spcAft>
              <a:buClr>
                <a:srgbClr val="D4D4D4"/>
              </a:buClr>
              <a:buSzPts val="1700"/>
              <a:buFont typeface="Sora Medium"/>
              <a:buChar char="●"/>
            </a:pPr>
            <a:r>
              <a:rPr lang="en-US" sz="1700">
                <a:solidFill>
                  <a:srgbClr val="D4D4D4"/>
                </a:solidFill>
                <a:latin typeface="Sora Medium"/>
                <a:ea typeface="Sora Medium"/>
                <a:cs typeface="Sora Medium"/>
                <a:sym typeface="Sora Medium"/>
              </a:rPr>
              <a:t>Aegis </a:t>
            </a:r>
            <a:r>
              <a:rPr lang="en-US" sz="1700" i="0" u="none" strike="noStrike" cap="none">
                <a:solidFill>
                  <a:srgbClr val="D4D4D4"/>
                </a:solidFill>
                <a:latin typeface="Sora Medium"/>
                <a:ea typeface="Sora Medium"/>
                <a:cs typeface="Sora Medium"/>
                <a:sym typeface="Sora Medium"/>
              </a:rPr>
              <a:t>(Blue) is stable, converges quickly, and achieves the highest final accuracy.</a:t>
            </a:r>
            <a:endParaRPr sz="1700">
              <a:latin typeface="Sora Medium"/>
              <a:ea typeface="Sora Medium"/>
              <a:cs typeface="Sora Medium"/>
              <a:sym typeface="Sora Medium"/>
            </a:endParaRPr>
          </a:p>
        </p:txBody>
      </p:sp>
      <p:pic>
        <p:nvPicPr>
          <p:cNvPr id="1258" name="Google Shape;1258;p95" title="CIFAR10_UNBALANCED_IID_R80_accuracy_line.png"/>
          <p:cNvPicPr preferRelativeResize="0"/>
          <p:nvPr/>
        </p:nvPicPr>
        <p:blipFill>
          <a:blip r:embed="rId3">
            <a:alphaModFix/>
          </a:blip>
          <a:stretch>
            <a:fillRect/>
          </a:stretch>
        </p:blipFill>
        <p:spPr>
          <a:xfrm>
            <a:off x="4634050" y="963900"/>
            <a:ext cx="7499325" cy="4998326"/>
          </a:xfrm>
          <a:prstGeom prst="rect">
            <a:avLst/>
          </a:prstGeom>
          <a:noFill/>
          <a:ln>
            <a:noFill/>
          </a:ln>
        </p:spPr>
      </p:pic>
      <p:sp>
        <p:nvSpPr>
          <p:cNvPr id="1259" name="Google Shape;1259;p95"/>
          <p:cNvSpPr txBox="1"/>
          <p:nvPr/>
        </p:nvSpPr>
        <p:spPr>
          <a:xfrm>
            <a:off x="10301300" y="4601200"/>
            <a:ext cx="1718400" cy="800189"/>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(No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Aegis (With Sign Flip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CWMed</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Multi Krum (With Sign Flip Attack)</a:t>
            </a:r>
            <a:endParaRPr sz="800" dirty="0">
              <a:solidFill>
                <a:schemeClr val="lt1"/>
              </a:solidFill>
            </a:endParaRPr>
          </a:p>
        </p:txBody>
      </p:sp>
      <p:sp>
        <p:nvSpPr>
          <p:cNvPr id="1260" name="Google Shape;1260;p95"/>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4</a:t>
            </a:r>
            <a:endParaRPr b="1"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pic>
        <p:nvPicPr>
          <p:cNvPr id="1265" name="Google Shape;1265;p96" title="CIFAR10_UNBALANCED_IID_R80_loss_line.png"/>
          <p:cNvPicPr preferRelativeResize="0"/>
          <p:nvPr/>
        </p:nvPicPr>
        <p:blipFill>
          <a:blip r:embed="rId3">
            <a:alphaModFix/>
          </a:blip>
          <a:stretch>
            <a:fillRect/>
          </a:stretch>
        </p:blipFill>
        <p:spPr>
          <a:xfrm>
            <a:off x="5050971" y="1051375"/>
            <a:ext cx="7141032" cy="5068620"/>
          </a:xfrm>
          <a:prstGeom prst="rect">
            <a:avLst/>
          </a:prstGeom>
          <a:noFill/>
          <a:ln>
            <a:noFill/>
          </a:ln>
        </p:spPr>
      </p:pic>
      <p:sp>
        <p:nvSpPr>
          <p:cNvPr id="1266" name="Google Shape;1266;p96"/>
          <p:cNvSpPr txBox="1"/>
          <p:nvPr/>
        </p:nvSpPr>
        <p:spPr>
          <a:xfrm>
            <a:off x="10315960" y="1726813"/>
            <a:ext cx="1718400" cy="800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(No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Aegis (With Sign Flip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CWMed</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Multi Krum (With Sign Flip Attack)</a:t>
            </a:r>
            <a:endParaRPr sz="800" dirty="0">
              <a:solidFill>
                <a:schemeClr val="lt1"/>
              </a:solidFill>
            </a:endParaRPr>
          </a:p>
        </p:txBody>
      </p:sp>
      <p:sp>
        <p:nvSpPr>
          <p:cNvPr id="1267" name="Google Shape;1267;p96"/>
          <p:cNvSpPr txBox="1"/>
          <p:nvPr/>
        </p:nvSpPr>
        <p:spPr>
          <a:xfrm>
            <a:off x="-1" y="1315900"/>
            <a:ext cx="5050971" cy="3693319"/>
          </a:xfrm>
          <a:prstGeom prst="rect">
            <a:avLst/>
          </a:prstGeom>
          <a:noFill/>
          <a:ln>
            <a:noFill/>
          </a:ln>
        </p:spPr>
        <p:txBody>
          <a:bodyPr spcFirstLastPara="1" wrap="square" lIns="38100" tIns="0" rIns="0" bIns="0" anchor="t" anchorCtr="0">
            <a:spAutoFit/>
          </a:bodyPr>
          <a:lstStyle/>
          <a:p>
            <a:pPr marL="0" lvl="0" indent="0" algn="l" rtl="0">
              <a:lnSpc>
                <a:spcPct val="150000"/>
              </a:lnSpc>
              <a:spcBef>
                <a:spcPts val="0"/>
              </a:spcBef>
              <a:spcAft>
                <a:spcPts val="0"/>
              </a:spcAft>
              <a:buNone/>
            </a:pPr>
            <a:r>
              <a:rPr lang="en-US" sz="1600" b="1" u="sng" dirty="0">
                <a:solidFill>
                  <a:srgbClr val="D4D4D4"/>
                </a:solidFill>
                <a:latin typeface="Sora"/>
                <a:ea typeface="Sora"/>
                <a:cs typeface="Sora"/>
                <a:sym typeface="Sora"/>
              </a:rPr>
              <a:t>Convergence Comparison</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Total Rounds	-	80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Total Clients	-	30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Clients/Round	-	Max 80 %</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Local </a:t>
            </a:r>
            <a:r>
              <a:rPr lang="en-US" sz="1600" dirty="0" err="1">
                <a:solidFill>
                  <a:srgbClr val="D4D4D4"/>
                </a:solidFill>
                <a:latin typeface="Sora Medium"/>
                <a:ea typeface="Sora Medium"/>
                <a:cs typeface="Sora Medium"/>
                <a:sym typeface="Sora Medium"/>
              </a:rPr>
              <a:t>Epocs</a:t>
            </a:r>
            <a:r>
              <a:rPr lang="en-US" sz="1600" dirty="0">
                <a:solidFill>
                  <a:srgbClr val="D4D4D4"/>
                </a:solidFill>
                <a:latin typeface="Sora Medium"/>
                <a:ea typeface="Sora Medium"/>
                <a:cs typeface="Sora Medium"/>
                <a:sym typeface="Sora Medium"/>
              </a:rPr>
              <a:t>		-	01</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LR			-	0.01</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Batch Size		-	32</a:t>
            </a:r>
            <a:endParaRPr sz="16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Dataset		-	CIFAR10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Data Split		-	Unbalanced 				IID</a:t>
            </a:r>
            <a:endParaRPr sz="1600" dirty="0">
              <a:solidFill>
                <a:srgbClr val="D4D4D4"/>
              </a:solidFill>
              <a:latin typeface="Sora Medium"/>
              <a:ea typeface="Sora Medium"/>
              <a:cs typeface="Sora Medium"/>
              <a:sym typeface="Sora Medium"/>
            </a:endParaRPr>
          </a:p>
        </p:txBody>
      </p:sp>
      <p:sp>
        <p:nvSpPr>
          <p:cNvPr id="1268" name="Google Shape;1268;p96"/>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4</a:t>
            </a:r>
            <a:endParaRPr b="1" u="sng"/>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pic>
        <p:nvPicPr>
          <p:cNvPr id="1273" name="Google Shape;1273;p97" title="CIFAR10_UNBALANCED_IID_R80_final_accuracy_bar.png"/>
          <p:cNvPicPr preferRelativeResize="0"/>
          <p:nvPr/>
        </p:nvPicPr>
        <p:blipFill>
          <a:blip r:embed="rId3">
            <a:alphaModFix/>
          </a:blip>
          <a:stretch>
            <a:fillRect/>
          </a:stretch>
        </p:blipFill>
        <p:spPr>
          <a:xfrm>
            <a:off x="5050970" y="991150"/>
            <a:ext cx="7141032" cy="5078851"/>
          </a:xfrm>
          <a:prstGeom prst="rect">
            <a:avLst/>
          </a:prstGeom>
          <a:noFill/>
          <a:ln>
            <a:noFill/>
          </a:ln>
        </p:spPr>
      </p:pic>
      <p:sp>
        <p:nvSpPr>
          <p:cNvPr id="1275" name="Google Shape;1275;p97"/>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4</a:t>
            </a:r>
            <a:endParaRPr b="1" u="sng"/>
          </a:p>
        </p:txBody>
      </p:sp>
      <p:sp>
        <p:nvSpPr>
          <p:cNvPr id="1276" name="Google Shape;1276;p97"/>
          <p:cNvSpPr txBox="1"/>
          <p:nvPr/>
        </p:nvSpPr>
        <p:spPr>
          <a:xfrm rot="-1217864">
            <a:off x="7474145" y="5569208"/>
            <a:ext cx="1339585" cy="277044"/>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b="1">
                <a:solidFill>
                  <a:schemeClr val="lt1"/>
                </a:solidFill>
                <a:latin typeface="Sora"/>
                <a:ea typeface="Sora"/>
                <a:cs typeface="Sora"/>
                <a:sym typeface="Sora"/>
              </a:rPr>
              <a:t>AEGIS (With Sign Flip attack)</a:t>
            </a:r>
            <a:endParaRPr sz="600" b="1">
              <a:solidFill>
                <a:schemeClr val="lt1"/>
              </a:solidFill>
              <a:latin typeface="Sora"/>
              <a:ea typeface="Sora"/>
              <a:cs typeface="Sora"/>
              <a:sym typeface="Sora"/>
            </a:endParaRPr>
          </a:p>
        </p:txBody>
      </p:sp>
      <p:sp>
        <p:nvSpPr>
          <p:cNvPr id="2" name="Google Shape;1267;p96">
            <a:extLst>
              <a:ext uri="{FF2B5EF4-FFF2-40B4-BE49-F238E27FC236}">
                <a16:creationId xmlns:a16="http://schemas.microsoft.com/office/drawing/2014/main" id="{22B12D5A-7BD4-D8DC-06D4-0C573C279985}"/>
              </a:ext>
            </a:extLst>
          </p:cNvPr>
          <p:cNvSpPr txBox="1"/>
          <p:nvPr/>
        </p:nvSpPr>
        <p:spPr>
          <a:xfrm>
            <a:off x="-1" y="1315900"/>
            <a:ext cx="5050971" cy="3693319"/>
          </a:xfrm>
          <a:prstGeom prst="rect">
            <a:avLst/>
          </a:prstGeom>
          <a:noFill/>
          <a:ln>
            <a:noFill/>
          </a:ln>
        </p:spPr>
        <p:txBody>
          <a:bodyPr spcFirstLastPara="1" wrap="square" lIns="38100" tIns="0" rIns="0" bIns="0" anchor="t" anchorCtr="0">
            <a:spAutoFit/>
          </a:bodyPr>
          <a:lstStyle/>
          <a:p>
            <a:pPr marL="0" lvl="0" indent="0" algn="l" rtl="0">
              <a:lnSpc>
                <a:spcPct val="150000"/>
              </a:lnSpc>
              <a:spcBef>
                <a:spcPts val="0"/>
              </a:spcBef>
              <a:spcAft>
                <a:spcPts val="0"/>
              </a:spcAft>
              <a:buNone/>
            </a:pPr>
            <a:r>
              <a:rPr lang="en-US" sz="1600" b="1" u="sng" dirty="0">
                <a:solidFill>
                  <a:srgbClr val="D4D4D4"/>
                </a:solidFill>
                <a:latin typeface="Sora"/>
                <a:ea typeface="Sora"/>
                <a:cs typeface="Sora"/>
                <a:sym typeface="Sora"/>
              </a:rPr>
              <a:t>Convergence Comparison</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Total Rounds		-	80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Total Clients		-	30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Clients/Round	-	Max 80 %</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Local </a:t>
            </a:r>
            <a:r>
              <a:rPr lang="en-US" sz="1600" dirty="0" err="1">
                <a:solidFill>
                  <a:srgbClr val="D4D4D4"/>
                </a:solidFill>
                <a:latin typeface="Sora Medium"/>
                <a:ea typeface="Sora Medium"/>
                <a:cs typeface="Sora Medium"/>
                <a:sym typeface="Sora Medium"/>
              </a:rPr>
              <a:t>Epocs</a:t>
            </a:r>
            <a:r>
              <a:rPr lang="en-US" sz="1600" dirty="0">
                <a:solidFill>
                  <a:srgbClr val="D4D4D4"/>
                </a:solidFill>
                <a:latin typeface="Sora Medium"/>
                <a:ea typeface="Sora Medium"/>
                <a:cs typeface="Sora Medium"/>
                <a:sym typeface="Sora Medium"/>
              </a:rPr>
              <a:t>		-	01</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LR			-	0.01</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Batch Size		-	32</a:t>
            </a:r>
            <a:endParaRPr sz="16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Dataset		-	CIFAR10</a:t>
            </a:r>
            <a:endParaRPr sz="16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600" dirty="0">
                <a:solidFill>
                  <a:srgbClr val="D4D4D4"/>
                </a:solidFill>
                <a:latin typeface="Sora Medium"/>
                <a:ea typeface="Sora Medium"/>
                <a:cs typeface="Sora Medium"/>
                <a:sym typeface="Sora Medium"/>
              </a:rPr>
              <a:t>Data Split		-	Unbalanced 				IID</a:t>
            </a:r>
            <a:endParaRPr sz="1600" dirty="0">
              <a:solidFill>
                <a:srgbClr val="D4D4D4"/>
              </a:solidFill>
              <a:latin typeface="Sora Medium"/>
              <a:ea typeface="Sora Medium"/>
              <a:cs typeface="Sora Medium"/>
              <a:sym typeface="Sora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pic>
        <p:nvPicPr>
          <p:cNvPr id="1281" name="Google Shape;1281;p98" title="CIFAR10_UNBALANCED_IID_R80_accuracy_line.png"/>
          <p:cNvPicPr preferRelativeResize="0"/>
          <p:nvPr/>
        </p:nvPicPr>
        <p:blipFill>
          <a:blip r:embed="rId3">
            <a:alphaModFix/>
          </a:blip>
          <a:stretch>
            <a:fillRect/>
          </a:stretch>
        </p:blipFill>
        <p:spPr>
          <a:xfrm>
            <a:off x="5050971" y="963000"/>
            <a:ext cx="7309528" cy="5169327"/>
          </a:xfrm>
          <a:prstGeom prst="rect">
            <a:avLst/>
          </a:prstGeom>
          <a:noFill/>
          <a:ln>
            <a:noFill/>
          </a:ln>
        </p:spPr>
      </p:pic>
      <p:sp>
        <p:nvSpPr>
          <p:cNvPr id="1282" name="Google Shape;1282;p98"/>
          <p:cNvSpPr txBox="1"/>
          <p:nvPr/>
        </p:nvSpPr>
        <p:spPr>
          <a:xfrm>
            <a:off x="-1" y="1315900"/>
            <a:ext cx="5050971" cy="3924151"/>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80 %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64</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p:txBody>
      </p:sp>
      <p:sp>
        <p:nvSpPr>
          <p:cNvPr id="1283" name="Google Shape;1283;p98"/>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
        <p:nvSpPr>
          <p:cNvPr id="1284" name="Google Shape;1284;p98"/>
          <p:cNvSpPr txBox="1"/>
          <p:nvPr/>
        </p:nvSpPr>
        <p:spPr>
          <a:xfrm>
            <a:off x="10033950" y="4740714"/>
            <a:ext cx="1985400" cy="800189"/>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(No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Aegis (With Sign Flip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CWMed</a:t>
            </a:r>
            <a:r>
              <a:rPr lang="en-US" sz="800" dirty="0">
                <a:solidFill>
                  <a:schemeClr val="lt1"/>
                </a:solidFill>
              </a:rPr>
              <a:t> (With Sign Flip Attack)</a:t>
            </a:r>
            <a:endParaRPr sz="800" dirty="0">
              <a:solidFill>
                <a:schemeClr val="lt1"/>
              </a:solidFill>
            </a:endParaRPr>
          </a:p>
          <a:p>
            <a:pPr marL="0" lvl="0" indent="0" algn="l" rtl="0">
              <a:spcBef>
                <a:spcPts val="0"/>
              </a:spcBef>
              <a:spcAft>
                <a:spcPts val="0"/>
              </a:spcAft>
              <a:buNone/>
            </a:pPr>
            <a:r>
              <a:rPr lang="en-US" sz="800" dirty="0">
                <a:solidFill>
                  <a:schemeClr val="lt1"/>
                </a:solidFill>
              </a:rPr>
              <a:t>Multi Krum (With Sign Flip Attack)</a:t>
            </a:r>
            <a:endParaRPr sz="800" dirty="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pic>
        <p:nvPicPr>
          <p:cNvPr id="1289" name="Google Shape;1289;p99" title="CIFAR10_UNBALANCED_IID_R80_loss_line.png"/>
          <p:cNvPicPr preferRelativeResize="0"/>
          <p:nvPr/>
        </p:nvPicPr>
        <p:blipFill>
          <a:blip r:embed="rId3">
            <a:alphaModFix/>
          </a:blip>
          <a:stretch>
            <a:fillRect/>
          </a:stretch>
        </p:blipFill>
        <p:spPr>
          <a:xfrm>
            <a:off x="5138057" y="885700"/>
            <a:ext cx="7194268" cy="5129400"/>
          </a:xfrm>
          <a:prstGeom prst="rect">
            <a:avLst/>
          </a:prstGeom>
          <a:noFill/>
          <a:ln>
            <a:noFill/>
          </a:ln>
        </p:spPr>
      </p:pic>
      <p:sp>
        <p:nvSpPr>
          <p:cNvPr id="1290" name="Google Shape;1290;p99"/>
          <p:cNvSpPr txBox="1"/>
          <p:nvPr/>
        </p:nvSpPr>
        <p:spPr>
          <a:xfrm>
            <a:off x="-1" y="1315900"/>
            <a:ext cx="5138057" cy="3924151"/>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Convergence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80 %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64</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p:txBody>
      </p:sp>
      <p:sp>
        <p:nvSpPr>
          <p:cNvPr id="1291" name="Google Shape;1291;p99"/>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
        <p:nvSpPr>
          <p:cNvPr id="1292" name="Google Shape;1292;p99"/>
          <p:cNvSpPr txBox="1"/>
          <p:nvPr/>
        </p:nvSpPr>
        <p:spPr>
          <a:xfrm>
            <a:off x="10076702" y="1588769"/>
            <a:ext cx="1985400" cy="762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 dirty="0" err="1">
                <a:solidFill>
                  <a:schemeClr val="lt1"/>
                </a:solidFill>
              </a:rPr>
              <a:t>FedAvg</a:t>
            </a:r>
            <a:r>
              <a:rPr lang="en-US" sz="750" dirty="0">
                <a:solidFill>
                  <a:schemeClr val="lt1"/>
                </a:solidFill>
              </a:rPr>
              <a:t> (No Attack)</a:t>
            </a:r>
            <a:endParaRPr sz="750" dirty="0">
              <a:solidFill>
                <a:schemeClr val="lt1"/>
              </a:solidFill>
            </a:endParaRPr>
          </a:p>
          <a:p>
            <a:pPr marL="0" lvl="0" indent="0" algn="l" rtl="0">
              <a:spcBef>
                <a:spcPts val="0"/>
              </a:spcBef>
              <a:spcAft>
                <a:spcPts val="0"/>
              </a:spcAft>
              <a:buNone/>
            </a:pPr>
            <a:r>
              <a:rPr lang="en-US" sz="750" dirty="0" err="1">
                <a:solidFill>
                  <a:schemeClr val="lt1"/>
                </a:solidFill>
              </a:rPr>
              <a:t>FedAvg</a:t>
            </a:r>
            <a:r>
              <a:rPr lang="en-US" sz="750" dirty="0">
                <a:solidFill>
                  <a:schemeClr val="lt1"/>
                </a:solidFill>
              </a:rPr>
              <a:t> (With Sign Flip Attack)</a:t>
            </a:r>
            <a:endParaRPr sz="750" dirty="0">
              <a:solidFill>
                <a:schemeClr val="lt1"/>
              </a:solidFill>
            </a:endParaRPr>
          </a:p>
          <a:p>
            <a:pPr marL="0" lvl="0" indent="0" algn="l" rtl="0">
              <a:spcBef>
                <a:spcPts val="0"/>
              </a:spcBef>
              <a:spcAft>
                <a:spcPts val="0"/>
              </a:spcAft>
              <a:buNone/>
            </a:pPr>
            <a:r>
              <a:rPr lang="en-US" sz="750" dirty="0">
                <a:solidFill>
                  <a:schemeClr val="lt1"/>
                </a:solidFill>
              </a:rPr>
              <a:t>Aegis (With Sign Flip Attack)</a:t>
            </a:r>
            <a:endParaRPr sz="750" dirty="0">
              <a:solidFill>
                <a:schemeClr val="lt1"/>
              </a:solidFill>
            </a:endParaRPr>
          </a:p>
          <a:p>
            <a:pPr marL="0" lvl="0" indent="0" algn="l" rtl="0">
              <a:spcBef>
                <a:spcPts val="0"/>
              </a:spcBef>
              <a:spcAft>
                <a:spcPts val="0"/>
              </a:spcAft>
              <a:buNone/>
            </a:pPr>
            <a:r>
              <a:rPr lang="en-US" sz="750" dirty="0" err="1">
                <a:solidFill>
                  <a:schemeClr val="lt1"/>
                </a:solidFill>
              </a:rPr>
              <a:t>CWMed</a:t>
            </a:r>
            <a:r>
              <a:rPr lang="en-US" sz="750" dirty="0">
                <a:solidFill>
                  <a:schemeClr val="lt1"/>
                </a:solidFill>
              </a:rPr>
              <a:t> (With Sign Flip Attack)</a:t>
            </a:r>
            <a:endParaRPr sz="750" dirty="0">
              <a:solidFill>
                <a:schemeClr val="lt1"/>
              </a:solidFill>
            </a:endParaRPr>
          </a:p>
          <a:p>
            <a:pPr marL="0" lvl="0" indent="0" algn="l" rtl="0">
              <a:spcBef>
                <a:spcPts val="0"/>
              </a:spcBef>
              <a:spcAft>
                <a:spcPts val="0"/>
              </a:spcAft>
              <a:buNone/>
            </a:pPr>
            <a:r>
              <a:rPr lang="en-US" sz="750" dirty="0">
                <a:solidFill>
                  <a:schemeClr val="lt1"/>
                </a:solidFill>
              </a:rPr>
              <a:t>Multi Krum (With Sign Flip Attack)</a:t>
            </a:r>
            <a:endParaRPr sz="750" dirty="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pic>
        <p:nvPicPr>
          <p:cNvPr id="1297" name="Google Shape;1297;p100" title="CIFAR10_UNBALANCED_IID_R80_final_accuracy_bar.png"/>
          <p:cNvPicPr preferRelativeResize="0"/>
          <p:nvPr/>
        </p:nvPicPr>
        <p:blipFill>
          <a:blip r:embed="rId3">
            <a:alphaModFix/>
          </a:blip>
          <a:stretch>
            <a:fillRect/>
          </a:stretch>
        </p:blipFill>
        <p:spPr>
          <a:xfrm>
            <a:off x="5170713" y="885700"/>
            <a:ext cx="7117635" cy="5100101"/>
          </a:xfrm>
          <a:prstGeom prst="rect">
            <a:avLst/>
          </a:prstGeom>
          <a:noFill/>
          <a:ln>
            <a:noFill/>
          </a:ln>
        </p:spPr>
      </p:pic>
      <p:sp>
        <p:nvSpPr>
          <p:cNvPr id="1298" name="Google Shape;1298;p100"/>
          <p:cNvSpPr txBox="1"/>
          <p:nvPr/>
        </p:nvSpPr>
        <p:spPr>
          <a:xfrm>
            <a:off x="-1" y="1315900"/>
            <a:ext cx="5170714" cy="3924151"/>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80 %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64</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p:txBody>
      </p:sp>
      <p:sp>
        <p:nvSpPr>
          <p:cNvPr id="1299" name="Google Shape;1299;p100"/>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pic>
        <p:nvPicPr>
          <p:cNvPr id="1304" name="Google Shape;1304;p101" title="CIFAR10_UNBALANCED_IID_R80_accuracy_line.png"/>
          <p:cNvPicPr preferRelativeResize="0"/>
          <p:nvPr/>
        </p:nvPicPr>
        <p:blipFill>
          <a:blip r:embed="rId3">
            <a:alphaModFix/>
          </a:blip>
          <a:stretch>
            <a:fillRect/>
          </a:stretch>
        </p:blipFill>
        <p:spPr>
          <a:xfrm>
            <a:off x="5061855" y="991150"/>
            <a:ext cx="7223793" cy="5141174"/>
          </a:xfrm>
          <a:prstGeom prst="rect">
            <a:avLst/>
          </a:prstGeom>
          <a:noFill/>
          <a:ln>
            <a:noFill/>
          </a:ln>
        </p:spPr>
      </p:pic>
      <p:sp>
        <p:nvSpPr>
          <p:cNvPr id="1305" name="Google Shape;1305;p101"/>
          <p:cNvSpPr txBox="1"/>
          <p:nvPr/>
        </p:nvSpPr>
        <p:spPr>
          <a:xfrm>
            <a:off x="-1" y="1315900"/>
            <a:ext cx="5061857" cy="5101397"/>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100 %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Byzantine%		-	45%</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Attack Type		-	Additive 				noise</a:t>
            </a:r>
            <a:endParaRPr sz="1700" dirty="0">
              <a:solidFill>
                <a:srgbClr val="D4D4D4"/>
              </a:solidFill>
              <a:latin typeface="Sora Medium"/>
              <a:ea typeface="Sora Medium"/>
              <a:cs typeface="Sora Medium"/>
              <a:sym typeface="Sora Medium"/>
            </a:endParaRPr>
          </a:p>
        </p:txBody>
      </p:sp>
      <p:sp>
        <p:nvSpPr>
          <p:cNvPr id="1306" name="Google Shape;1306;p101"/>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
        <p:nvSpPr>
          <p:cNvPr id="1307" name="Google Shape;1307;p101"/>
          <p:cNvSpPr txBox="1"/>
          <p:nvPr/>
        </p:nvSpPr>
        <p:spPr>
          <a:xfrm>
            <a:off x="9926328" y="4734875"/>
            <a:ext cx="2136000" cy="800189"/>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(No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FedAvg</a:t>
            </a:r>
            <a:r>
              <a:rPr lang="en-US" sz="800" dirty="0">
                <a:solidFill>
                  <a:schemeClr val="lt1"/>
                </a:solidFill>
              </a:rPr>
              <a:t> (With Additive noise Attack)</a:t>
            </a:r>
            <a:endParaRPr sz="800" dirty="0">
              <a:solidFill>
                <a:schemeClr val="lt1"/>
              </a:solidFill>
            </a:endParaRPr>
          </a:p>
          <a:p>
            <a:pPr marL="0" lvl="0" indent="0" algn="l" rtl="0">
              <a:spcBef>
                <a:spcPts val="0"/>
              </a:spcBef>
              <a:spcAft>
                <a:spcPts val="0"/>
              </a:spcAft>
              <a:buNone/>
            </a:pPr>
            <a:r>
              <a:rPr lang="en-US" sz="800" dirty="0">
                <a:solidFill>
                  <a:schemeClr val="lt1"/>
                </a:solidFill>
              </a:rPr>
              <a:t>Aegis (With Additive noise Attack)</a:t>
            </a:r>
            <a:endParaRPr sz="800" dirty="0">
              <a:solidFill>
                <a:schemeClr val="lt1"/>
              </a:solidFill>
            </a:endParaRPr>
          </a:p>
          <a:p>
            <a:pPr marL="0" lvl="0" indent="0" algn="l" rtl="0">
              <a:spcBef>
                <a:spcPts val="0"/>
              </a:spcBef>
              <a:spcAft>
                <a:spcPts val="0"/>
              </a:spcAft>
              <a:buNone/>
            </a:pPr>
            <a:r>
              <a:rPr lang="en-US" sz="800" dirty="0" err="1">
                <a:solidFill>
                  <a:schemeClr val="lt1"/>
                </a:solidFill>
              </a:rPr>
              <a:t>CWMed</a:t>
            </a:r>
            <a:r>
              <a:rPr lang="en-US" sz="800" dirty="0">
                <a:solidFill>
                  <a:schemeClr val="lt1"/>
                </a:solidFill>
              </a:rPr>
              <a:t> (With Additive noise Attack)</a:t>
            </a:r>
            <a:endParaRPr sz="800" dirty="0">
              <a:solidFill>
                <a:schemeClr val="lt1"/>
              </a:solidFill>
            </a:endParaRPr>
          </a:p>
          <a:p>
            <a:pPr marL="0" lvl="0" indent="0" algn="l" rtl="0">
              <a:spcBef>
                <a:spcPts val="0"/>
              </a:spcBef>
              <a:spcAft>
                <a:spcPts val="0"/>
              </a:spcAft>
              <a:buNone/>
            </a:pPr>
            <a:r>
              <a:rPr lang="en-US" sz="800" dirty="0">
                <a:solidFill>
                  <a:schemeClr val="lt1"/>
                </a:solidFill>
              </a:rPr>
              <a:t>Multi Krum (With Additive noise Attack)</a:t>
            </a:r>
            <a:endParaRPr sz="8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4"/>
        <p:cNvGrpSpPr/>
        <p:nvPr/>
      </p:nvGrpSpPr>
      <p:grpSpPr>
        <a:xfrm>
          <a:off x="0" y="0"/>
          <a:ext cx="0" cy="0"/>
          <a:chOff x="0" y="0"/>
          <a:chExt cx="0" cy="0"/>
        </a:xfrm>
      </p:grpSpPr>
      <p:pic>
        <p:nvPicPr>
          <p:cNvPr id="995" name="Google Shape;995;p6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96" name="Google Shape;996;p66"/>
          <p:cNvSpPr txBox="1"/>
          <p:nvPr/>
        </p:nvSpPr>
        <p:spPr>
          <a:xfrm>
            <a:off x="571500" y="2390775"/>
            <a:ext cx="190500" cy="215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a:p>
        </p:txBody>
      </p:sp>
      <p:sp>
        <p:nvSpPr>
          <p:cNvPr id="997" name="Google Shape;997;p66"/>
          <p:cNvSpPr txBox="1"/>
          <p:nvPr/>
        </p:nvSpPr>
        <p:spPr>
          <a:xfrm>
            <a:off x="762000" y="370974"/>
            <a:ext cx="11401500" cy="461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0" i="0" u="none" strike="noStrike" cap="none">
                <a:solidFill>
                  <a:srgbClr val="F5F5F5"/>
                </a:solidFill>
                <a:latin typeface="Urbanist"/>
                <a:ea typeface="Urbanist"/>
                <a:cs typeface="Urbanist"/>
                <a:sym typeface="Urbanist"/>
              </a:rPr>
              <a:t>What is </a:t>
            </a:r>
            <a:r>
              <a:rPr lang="en-US" sz="3000" b="0" i="0" u="none" strike="noStrike" cap="none">
                <a:solidFill>
                  <a:srgbClr val="DEFF9A"/>
                </a:solidFill>
                <a:latin typeface="Urbanist"/>
                <a:ea typeface="Urbanist"/>
                <a:cs typeface="Urbanist"/>
                <a:sym typeface="Urbanist"/>
              </a:rPr>
              <a:t>Federated Learning?</a:t>
            </a:r>
            <a:endParaRPr/>
          </a:p>
        </p:txBody>
      </p:sp>
      <p:sp>
        <p:nvSpPr>
          <p:cNvPr id="998" name="Google Shape;998;p66"/>
          <p:cNvSpPr/>
          <p:nvPr/>
        </p:nvSpPr>
        <p:spPr>
          <a:xfrm>
            <a:off x="571500" y="370974"/>
            <a:ext cx="47700" cy="457200"/>
          </a:xfrm>
          <a:prstGeom prst="rect">
            <a:avLst/>
          </a:prstGeom>
          <a:solidFill>
            <a:srgbClr val="DEFF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99" name="Google Shape;999;p66" descr="Simple image on Federated learning"/>
          <p:cNvPicPr preferRelativeResize="0"/>
          <p:nvPr/>
        </p:nvPicPr>
        <p:blipFill>
          <a:blip r:embed="rId4">
            <a:alphaModFix/>
          </a:blip>
          <a:stretch>
            <a:fillRect/>
          </a:stretch>
        </p:blipFill>
        <p:spPr>
          <a:xfrm>
            <a:off x="7269911" y="2438"/>
            <a:ext cx="3740727" cy="6853129"/>
          </a:xfrm>
          <a:prstGeom prst="rect">
            <a:avLst/>
          </a:prstGeom>
          <a:noFill/>
          <a:ln>
            <a:noFill/>
          </a:ln>
        </p:spPr>
      </p:pic>
      <p:sp>
        <p:nvSpPr>
          <p:cNvPr id="1000" name="Google Shape;1000;p66"/>
          <p:cNvSpPr txBox="1"/>
          <p:nvPr/>
        </p:nvSpPr>
        <p:spPr>
          <a:xfrm>
            <a:off x="619200" y="1181100"/>
            <a:ext cx="5946300" cy="5171700"/>
          </a:xfrm>
          <a:prstGeom prst="rect">
            <a:avLst/>
          </a:prstGeom>
          <a:noFill/>
          <a:ln>
            <a:noFill/>
          </a:ln>
        </p:spPr>
        <p:txBody>
          <a:bodyPr spcFirstLastPara="1" wrap="square" lIns="0" tIns="0" rIns="0" bIns="0" anchor="t" anchorCtr="0">
            <a:spAutoFit/>
          </a:bodyPr>
          <a:lstStyle/>
          <a:p>
            <a:pPr marL="457200" marR="0" lvl="0" indent="-361950" algn="l" rtl="0">
              <a:lnSpc>
                <a:spcPct val="150000"/>
              </a:lnSpc>
              <a:spcBef>
                <a:spcPts val="0"/>
              </a:spcBef>
              <a:spcAft>
                <a:spcPts val="0"/>
              </a:spcAft>
              <a:buClr>
                <a:srgbClr val="D4D4D4"/>
              </a:buClr>
              <a:buSzPts val="2100"/>
              <a:buFont typeface="Urbanist"/>
              <a:buChar char="●"/>
            </a:pPr>
            <a:r>
              <a:rPr lang="en-US" sz="2100" b="0" i="0" u="none" strike="noStrike" cap="none">
                <a:solidFill>
                  <a:srgbClr val="D4D4D4"/>
                </a:solidFill>
                <a:latin typeface="Urbanist"/>
                <a:ea typeface="Urbanist"/>
                <a:cs typeface="Urbanist"/>
                <a:sym typeface="Urbanist"/>
              </a:rPr>
              <a:t>A decentralized machine learning paradigm.</a:t>
            </a:r>
            <a:endParaRPr sz="2100" b="0" i="0" u="none" strike="noStrike" cap="none">
              <a:solidFill>
                <a:srgbClr val="D4D4D4"/>
              </a:solidFill>
              <a:latin typeface="Urbanist"/>
              <a:ea typeface="Urbanist"/>
              <a:cs typeface="Urbanist"/>
              <a:sym typeface="Urbanist"/>
            </a:endParaRPr>
          </a:p>
          <a:p>
            <a:pPr marL="457200" lvl="0" indent="-361950" algn="l" rtl="0">
              <a:lnSpc>
                <a:spcPct val="150000"/>
              </a:lnSpc>
              <a:spcBef>
                <a:spcPts val="0"/>
              </a:spcBef>
              <a:spcAft>
                <a:spcPts val="0"/>
              </a:spcAft>
              <a:buClr>
                <a:srgbClr val="D4D4D4"/>
              </a:buClr>
              <a:buSzPts val="2100"/>
              <a:buFont typeface="Urbanist"/>
              <a:buChar char="●"/>
            </a:pPr>
            <a:r>
              <a:rPr lang="en-US" sz="2100">
                <a:solidFill>
                  <a:srgbClr val="D4D4D4"/>
                </a:solidFill>
                <a:latin typeface="Urbanist"/>
                <a:ea typeface="Urbanist"/>
                <a:cs typeface="Urbanist"/>
                <a:sym typeface="Urbanist"/>
              </a:rPr>
              <a:t>Clients train a model locally on their private data.</a:t>
            </a:r>
            <a:endParaRPr sz="2100">
              <a:solidFill>
                <a:srgbClr val="D4D4D4"/>
              </a:solidFill>
              <a:latin typeface="Urbanist"/>
              <a:ea typeface="Urbanist"/>
              <a:cs typeface="Urbanist"/>
              <a:sym typeface="Urbanist"/>
            </a:endParaRPr>
          </a:p>
          <a:p>
            <a:pPr marL="457200" lvl="0" indent="-361950" algn="l" rtl="0">
              <a:lnSpc>
                <a:spcPct val="150000"/>
              </a:lnSpc>
              <a:spcBef>
                <a:spcPts val="0"/>
              </a:spcBef>
              <a:spcAft>
                <a:spcPts val="0"/>
              </a:spcAft>
              <a:buClr>
                <a:srgbClr val="D4D4D4"/>
              </a:buClr>
              <a:buSzPts val="2100"/>
              <a:buFont typeface="Urbanist"/>
              <a:buChar char="●"/>
            </a:pPr>
            <a:r>
              <a:rPr lang="en-US" sz="2100">
                <a:solidFill>
                  <a:srgbClr val="D4D4D4"/>
                </a:solidFill>
                <a:latin typeface="Urbanist"/>
                <a:ea typeface="Urbanist"/>
                <a:cs typeface="Urbanist"/>
                <a:sym typeface="Urbanist"/>
              </a:rPr>
              <a:t>Only model updates (weights) are sent to a server, never the raw data.</a:t>
            </a:r>
            <a:endParaRPr sz="2100">
              <a:solidFill>
                <a:srgbClr val="D4D4D4"/>
              </a:solidFill>
              <a:latin typeface="Urbanist"/>
              <a:ea typeface="Urbanist"/>
              <a:cs typeface="Urbanist"/>
              <a:sym typeface="Urbanist"/>
            </a:endParaRPr>
          </a:p>
          <a:p>
            <a:pPr marL="457200" lvl="0" indent="-361950" algn="l" rtl="0">
              <a:lnSpc>
                <a:spcPct val="150000"/>
              </a:lnSpc>
              <a:spcBef>
                <a:spcPts val="0"/>
              </a:spcBef>
              <a:spcAft>
                <a:spcPts val="0"/>
              </a:spcAft>
              <a:buClr>
                <a:srgbClr val="D4D4D4"/>
              </a:buClr>
              <a:buSzPts val="2100"/>
              <a:buFont typeface="Urbanist"/>
              <a:buChar char="●"/>
            </a:pPr>
            <a:r>
              <a:rPr lang="en-US" sz="2100">
                <a:solidFill>
                  <a:srgbClr val="D4D4D4"/>
                </a:solidFill>
                <a:latin typeface="Urbanist"/>
                <a:ea typeface="Urbanist"/>
                <a:cs typeface="Urbanist"/>
                <a:sym typeface="Urbanist"/>
              </a:rPr>
              <a:t>The server aggregates these updates to create an improved global model, which is sent back to the clients.</a:t>
            </a:r>
            <a:endParaRPr sz="2100">
              <a:solidFill>
                <a:srgbClr val="D4D4D4"/>
              </a:solidFill>
              <a:latin typeface="Urbanist"/>
              <a:ea typeface="Urbanist"/>
              <a:cs typeface="Urbanist"/>
              <a:sym typeface="Urbanist"/>
            </a:endParaRPr>
          </a:p>
          <a:p>
            <a:pPr marL="457200" lvl="0" indent="-361950" algn="l" rtl="0">
              <a:lnSpc>
                <a:spcPct val="150000"/>
              </a:lnSpc>
              <a:spcBef>
                <a:spcPts val="0"/>
              </a:spcBef>
              <a:spcAft>
                <a:spcPts val="0"/>
              </a:spcAft>
              <a:buClr>
                <a:srgbClr val="D4D4D4"/>
              </a:buClr>
              <a:buSzPts val="2100"/>
              <a:buFont typeface="Urbanist"/>
              <a:buChar char="●"/>
            </a:pPr>
            <a:r>
              <a:rPr lang="en-US" sz="2100">
                <a:solidFill>
                  <a:srgbClr val="D4D4D4"/>
                </a:solidFill>
                <a:latin typeface="Urbanist"/>
                <a:ea typeface="Urbanist"/>
                <a:cs typeface="Urbanist"/>
                <a:sym typeface="Urbanist"/>
              </a:rPr>
              <a:t>This process repeats iteratively.</a:t>
            </a:r>
            <a:endParaRPr sz="2100">
              <a:solidFill>
                <a:srgbClr val="D4D4D4"/>
              </a:solidFill>
              <a:latin typeface="Urbanist"/>
              <a:ea typeface="Urbanist"/>
              <a:cs typeface="Urbanist"/>
              <a:sym typeface="Urbanist"/>
            </a:endParaRPr>
          </a:p>
          <a:p>
            <a:pPr marL="457200" lvl="0" indent="-361950" algn="l" rtl="0">
              <a:lnSpc>
                <a:spcPct val="150000"/>
              </a:lnSpc>
              <a:spcBef>
                <a:spcPts val="0"/>
              </a:spcBef>
              <a:spcAft>
                <a:spcPts val="0"/>
              </a:spcAft>
              <a:buClr>
                <a:srgbClr val="D4D4D4"/>
              </a:buClr>
              <a:buSzPts val="2100"/>
              <a:buFont typeface="Urbanist"/>
              <a:buChar char="●"/>
            </a:pPr>
            <a:r>
              <a:rPr lang="en-US" sz="2100">
                <a:solidFill>
                  <a:srgbClr val="D4D4D4"/>
                </a:solidFill>
                <a:latin typeface="Urbanist"/>
                <a:ea typeface="Urbanist"/>
                <a:cs typeface="Urbanist"/>
                <a:sym typeface="Urbanist"/>
              </a:rPr>
              <a:t>It preserves data privacy, but creates new, significant security risks.</a:t>
            </a:r>
            <a:endParaRPr sz="2100">
              <a:solidFill>
                <a:srgbClr val="D4D4D4"/>
              </a:solidFill>
              <a:latin typeface="Urbanist"/>
              <a:ea typeface="Urbanist"/>
              <a:cs typeface="Urbanist"/>
              <a:sym typeface="Urbanist"/>
            </a:endParaRPr>
          </a:p>
        </p:txBody>
      </p:sp>
      <p:sp>
        <p:nvSpPr>
          <p:cNvPr id="1001" name="Google Shape;1001;p66"/>
          <p:cNvSpPr txBox="1"/>
          <p:nvPr/>
        </p:nvSpPr>
        <p:spPr>
          <a:xfrm>
            <a:off x="1057275" y="2577462"/>
            <a:ext cx="55083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2"/>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
        <p:nvSpPr>
          <p:cNvPr id="1313" name="Google Shape;1313;p102"/>
          <p:cNvSpPr txBox="1"/>
          <p:nvPr/>
        </p:nvSpPr>
        <p:spPr>
          <a:xfrm>
            <a:off x="-1" y="1315900"/>
            <a:ext cx="5159829" cy="5101397"/>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100 %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Byzantine%		-	45%</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Attack Type		-	Additive 				noise</a:t>
            </a:r>
            <a:endParaRPr sz="1700" dirty="0">
              <a:solidFill>
                <a:srgbClr val="D4D4D4"/>
              </a:solidFill>
              <a:latin typeface="Sora Medium"/>
              <a:ea typeface="Sora Medium"/>
              <a:cs typeface="Sora Medium"/>
              <a:sym typeface="Sora Medium"/>
            </a:endParaRPr>
          </a:p>
        </p:txBody>
      </p:sp>
      <p:pic>
        <p:nvPicPr>
          <p:cNvPr id="1314" name="Google Shape;1314;p102"/>
          <p:cNvPicPr preferRelativeResize="0"/>
          <p:nvPr/>
        </p:nvPicPr>
        <p:blipFill>
          <a:blip r:embed="rId3">
            <a:alphaModFix/>
          </a:blip>
          <a:stretch>
            <a:fillRect/>
          </a:stretch>
        </p:blipFill>
        <p:spPr>
          <a:xfrm>
            <a:off x="5159829" y="1063492"/>
            <a:ext cx="6879768" cy="47138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03"/>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sp>
        <p:nvSpPr>
          <p:cNvPr id="1320" name="Google Shape;1320;p103"/>
          <p:cNvSpPr txBox="1"/>
          <p:nvPr/>
        </p:nvSpPr>
        <p:spPr>
          <a:xfrm>
            <a:off x="-1" y="1315900"/>
            <a:ext cx="5366657" cy="4316566"/>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Loss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100 %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Byzantine%		-	45%</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Attack Type		-	Additive noise</a:t>
            </a:r>
            <a:endParaRPr sz="1700" dirty="0">
              <a:solidFill>
                <a:srgbClr val="D4D4D4"/>
              </a:solidFill>
              <a:latin typeface="Sora Medium"/>
              <a:ea typeface="Sora Medium"/>
              <a:cs typeface="Sora Medium"/>
              <a:sym typeface="Sora Medium"/>
            </a:endParaRPr>
          </a:p>
        </p:txBody>
      </p:sp>
      <p:pic>
        <p:nvPicPr>
          <p:cNvPr id="1321" name="Google Shape;1321;p103"/>
          <p:cNvPicPr preferRelativeResize="0"/>
          <p:nvPr/>
        </p:nvPicPr>
        <p:blipFill>
          <a:blip r:embed="rId3">
            <a:alphaModFix/>
          </a:blip>
          <a:stretch>
            <a:fillRect/>
          </a:stretch>
        </p:blipFill>
        <p:spPr>
          <a:xfrm>
            <a:off x="5453742" y="1063492"/>
            <a:ext cx="6738257" cy="471384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04"/>
          <p:cNvSpPr txBox="1">
            <a:spLocks noGrp="1"/>
          </p:cNvSpPr>
          <p:nvPr>
            <p:ph type="title"/>
          </p:nvPr>
        </p:nvSpPr>
        <p:spPr>
          <a:xfrm>
            <a:off x="99475" y="3854725"/>
            <a:ext cx="9363300" cy="19200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solidFill>
                  <a:schemeClr val="dk2"/>
                </a:solidFill>
              </a:rPr>
              <a:t>Experiment Simulations : Phase 3</a:t>
            </a:r>
            <a:endParaRPr>
              <a:solidFill>
                <a:schemeClr val="dk2"/>
              </a:solidFill>
            </a:endParaRPr>
          </a:p>
          <a:p>
            <a:pPr marL="0" lvl="0" indent="0" algn="l" rtl="0">
              <a:spcBef>
                <a:spcPts val="0"/>
              </a:spcBef>
              <a:spcAft>
                <a:spcPts val="0"/>
              </a:spcAft>
              <a:buNone/>
            </a:pPr>
            <a:r>
              <a:rPr lang="en-US" sz="3700" i="1">
                <a:solidFill>
                  <a:schemeClr val="dk2"/>
                </a:solidFill>
              </a:rPr>
              <a:t>The 50% Theoretical Upper Bound</a:t>
            </a:r>
            <a:r>
              <a:rPr lang="en-US">
                <a:solidFill>
                  <a:schemeClr val="dk2"/>
                </a:solidFill>
              </a:rPr>
              <a:t> </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05"/>
          <p:cNvSpPr txBox="1"/>
          <p:nvPr/>
        </p:nvSpPr>
        <p:spPr>
          <a:xfrm>
            <a:off x="0" y="1315900"/>
            <a:ext cx="5257800" cy="4708981"/>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Accuracy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Byzantine%		-	50%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Attack Type		-	Sign Flip</a:t>
            </a:r>
            <a:endParaRPr sz="1700" dirty="0">
              <a:solidFill>
                <a:srgbClr val="D4D4D4"/>
              </a:solidFill>
              <a:latin typeface="Sora Medium"/>
              <a:ea typeface="Sora Medium"/>
              <a:cs typeface="Sora Medium"/>
              <a:sym typeface="Sora Medium"/>
            </a:endParaRPr>
          </a:p>
        </p:txBody>
      </p:sp>
      <p:sp>
        <p:nvSpPr>
          <p:cNvPr id="1332" name="Google Shape;1332;p105"/>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pic>
        <p:nvPicPr>
          <p:cNvPr id="1333" name="Google Shape;1333;p105"/>
          <p:cNvPicPr preferRelativeResize="0"/>
          <p:nvPr/>
        </p:nvPicPr>
        <p:blipFill>
          <a:blip r:embed="rId3">
            <a:alphaModFix/>
          </a:blip>
          <a:stretch>
            <a:fillRect/>
          </a:stretch>
        </p:blipFill>
        <p:spPr>
          <a:xfrm>
            <a:off x="5377542" y="1063503"/>
            <a:ext cx="6730759" cy="4759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06"/>
          <p:cNvSpPr txBox="1"/>
          <p:nvPr/>
        </p:nvSpPr>
        <p:spPr>
          <a:xfrm>
            <a:off x="0" y="1315900"/>
            <a:ext cx="5388428" cy="4316566"/>
          </a:xfrm>
          <a:prstGeom prst="rect">
            <a:avLst/>
          </a:prstGeom>
          <a:noFill/>
          <a:ln>
            <a:noFill/>
          </a:ln>
        </p:spPr>
        <p:txBody>
          <a:bodyPr spcFirstLastPara="1" wrap="square" lIns="38100" tIns="0" rIns="0" bIns="0" anchor="t" anchorCtr="0">
            <a:spAutoFit/>
          </a:bodyPr>
          <a:lstStyle/>
          <a:p>
            <a:pPr marL="0" marR="0" lvl="0" indent="0" algn="l" rtl="0">
              <a:lnSpc>
                <a:spcPct val="150000"/>
              </a:lnSpc>
              <a:spcBef>
                <a:spcPts val="0"/>
              </a:spcBef>
              <a:spcAft>
                <a:spcPts val="0"/>
              </a:spcAft>
              <a:buNone/>
            </a:pPr>
            <a:r>
              <a:rPr lang="en-US" sz="1700" b="1" u="sng" dirty="0">
                <a:solidFill>
                  <a:srgbClr val="D4D4D4"/>
                </a:solidFill>
                <a:latin typeface="Sora"/>
                <a:ea typeface="Sora"/>
                <a:cs typeface="Sora"/>
                <a:sym typeface="Sora"/>
              </a:rPr>
              <a:t>Convergence Comparison</a:t>
            </a:r>
            <a:endParaRPr sz="1700" b="1" u="sng" dirty="0">
              <a:solidFill>
                <a:srgbClr val="D4D4D4"/>
              </a:solidFill>
              <a:latin typeface="Sora"/>
              <a:ea typeface="Sora"/>
              <a:cs typeface="Sora"/>
              <a:sym typeface="Sora"/>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Rounds	-	80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Total Clients		-	30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Clients/Round	-	Max 100 %</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Local </a:t>
            </a:r>
            <a:r>
              <a:rPr lang="en-US" sz="1700" dirty="0" err="1">
                <a:solidFill>
                  <a:srgbClr val="D4D4D4"/>
                </a:solidFill>
                <a:latin typeface="Sora Medium"/>
                <a:ea typeface="Sora Medium"/>
                <a:cs typeface="Sora Medium"/>
                <a:sym typeface="Sora Medium"/>
              </a:rPr>
              <a:t>Epocs</a:t>
            </a:r>
            <a:r>
              <a:rPr lang="en-US" sz="1700" dirty="0">
                <a:solidFill>
                  <a:srgbClr val="D4D4D4"/>
                </a:solidFill>
                <a:latin typeface="Sora Medium"/>
                <a:ea typeface="Sora Medium"/>
                <a:cs typeface="Sora Medium"/>
                <a:sym typeface="Sora Medium"/>
              </a:rPr>
              <a:t>		-	02</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LR			-	0.001</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Batch Size		-	32</a:t>
            </a:r>
            <a:endParaRPr sz="1700" dirty="0">
              <a:solidFill>
                <a:srgbClr val="D4D4D4"/>
              </a:solidFill>
              <a:latin typeface="Sora Medium"/>
              <a:ea typeface="Sora Medium"/>
              <a:cs typeface="Sora Medium"/>
              <a:sym typeface="Sora Medium"/>
            </a:endParaRPr>
          </a:p>
          <a:p>
            <a:pPr marL="45720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Dataset		-	CIFAR10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Data Split		-	Unbalanced IID</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Byzantine%		-	50%</a:t>
            </a:r>
            <a:endParaRPr sz="1700" dirty="0">
              <a:solidFill>
                <a:srgbClr val="D4D4D4"/>
              </a:solidFill>
              <a:latin typeface="Sora Medium"/>
              <a:ea typeface="Sora Medium"/>
              <a:cs typeface="Sora Medium"/>
              <a:sym typeface="Sora Medium"/>
            </a:endParaRPr>
          </a:p>
          <a:p>
            <a:pPr marL="457200" marR="0" lvl="0" indent="-336550" algn="l" rtl="0">
              <a:lnSpc>
                <a:spcPct val="150000"/>
              </a:lnSpc>
              <a:spcBef>
                <a:spcPts val="0"/>
              </a:spcBef>
              <a:spcAft>
                <a:spcPts val="0"/>
              </a:spcAft>
              <a:buClr>
                <a:srgbClr val="D4D4D4"/>
              </a:buClr>
              <a:buSzPts val="1700"/>
              <a:buFont typeface="Sora Medium"/>
              <a:buChar char="●"/>
            </a:pPr>
            <a:r>
              <a:rPr lang="en-US" sz="1700" dirty="0">
                <a:solidFill>
                  <a:srgbClr val="D4D4D4"/>
                </a:solidFill>
                <a:latin typeface="Sora Medium"/>
                <a:ea typeface="Sora Medium"/>
                <a:cs typeface="Sora Medium"/>
                <a:sym typeface="Sora Medium"/>
              </a:rPr>
              <a:t>Attack Type		-	Sign Flip</a:t>
            </a:r>
            <a:endParaRPr sz="1700" dirty="0">
              <a:solidFill>
                <a:srgbClr val="D4D4D4"/>
              </a:solidFill>
              <a:latin typeface="Sora Medium"/>
              <a:ea typeface="Sora Medium"/>
              <a:cs typeface="Sora Medium"/>
              <a:sym typeface="Sora Medium"/>
            </a:endParaRPr>
          </a:p>
        </p:txBody>
      </p:sp>
      <p:sp>
        <p:nvSpPr>
          <p:cNvPr id="1339" name="Google Shape;1339;p106"/>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Result - Simulation 5</a:t>
            </a:r>
            <a:endParaRPr b="1" u="sng"/>
          </a:p>
        </p:txBody>
      </p:sp>
      <p:pic>
        <p:nvPicPr>
          <p:cNvPr id="1340" name="Google Shape;1340;p106"/>
          <p:cNvPicPr preferRelativeResize="0"/>
          <p:nvPr/>
        </p:nvPicPr>
        <p:blipFill>
          <a:blip r:embed="rId3">
            <a:alphaModFix/>
          </a:blip>
          <a:stretch>
            <a:fillRect/>
          </a:stretch>
        </p:blipFill>
        <p:spPr>
          <a:xfrm>
            <a:off x="5388428" y="1063500"/>
            <a:ext cx="6719873" cy="4759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9"/>
        <p:cNvGrpSpPr/>
        <p:nvPr/>
      </p:nvGrpSpPr>
      <p:grpSpPr>
        <a:xfrm>
          <a:off x="0" y="0"/>
          <a:ext cx="0" cy="0"/>
          <a:chOff x="0" y="0"/>
          <a:chExt cx="0" cy="0"/>
        </a:xfrm>
      </p:grpSpPr>
      <p:pic>
        <p:nvPicPr>
          <p:cNvPr id="1350" name="Google Shape;1350;p108"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351" name="Google Shape;1351;p108"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352" name="Google Shape;1352;p108"/>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FUTURE SCOPE</a:t>
            </a:r>
            <a:endParaRPr b="1" u="sng"/>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09"/>
          <p:cNvSpPr/>
          <p:nvPr/>
        </p:nvSpPr>
        <p:spPr>
          <a:xfrm rot="10800000">
            <a:off x="1647388" y="2128375"/>
            <a:ext cx="843212" cy="1682491"/>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2"/>
              </a:gs>
              <a:gs pos="58000">
                <a:schemeClr val="lt2"/>
              </a:gs>
              <a:gs pos="100000">
                <a:schemeClr val="lt2"/>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1358" name="Google Shape;1358;p109"/>
          <p:cNvSpPr/>
          <p:nvPr/>
        </p:nvSpPr>
        <p:spPr>
          <a:xfrm>
            <a:off x="1686767" y="3954933"/>
            <a:ext cx="4404000" cy="16824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59" name="Google Shape;1359;p109"/>
          <p:cNvSpPr/>
          <p:nvPr/>
        </p:nvSpPr>
        <p:spPr>
          <a:xfrm rot="10800000">
            <a:off x="1647388" y="3954909"/>
            <a:ext cx="843212" cy="1682491"/>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2"/>
              </a:gs>
              <a:gs pos="58000">
                <a:schemeClr val="lt2"/>
              </a:gs>
              <a:gs pos="100000">
                <a:schemeClr val="lt2"/>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1360" name="Google Shape;1360;p109"/>
          <p:cNvSpPr/>
          <p:nvPr/>
        </p:nvSpPr>
        <p:spPr>
          <a:xfrm>
            <a:off x="6265817" y="2128333"/>
            <a:ext cx="4404000" cy="16824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61" name="Google Shape;1361;p109"/>
          <p:cNvSpPr/>
          <p:nvPr/>
        </p:nvSpPr>
        <p:spPr>
          <a:xfrm rot="10800000">
            <a:off x="6229645" y="2128375"/>
            <a:ext cx="824366" cy="1682491"/>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2"/>
              </a:gs>
              <a:gs pos="58000">
                <a:schemeClr val="lt2"/>
              </a:gs>
              <a:gs pos="100000">
                <a:schemeClr val="lt2"/>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1362" name="Google Shape;1362;p109"/>
          <p:cNvSpPr/>
          <p:nvPr/>
        </p:nvSpPr>
        <p:spPr>
          <a:xfrm>
            <a:off x="6265817" y="3954933"/>
            <a:ext cx="4404000" cy="16824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sp>
        <p:nvSpPr>
          <p:cNvPr id="1363" name="Google Shape;1363;p109"/>
          <p:cNvSpPr/>
          <p:nvPr/>
        </p:nvSpPr>
        <p:spPr>
          <a:xfrm rot="10800000">
            <a:off x="6220221" y="3954909"/>
            <a:ext cx="843212" cy="1682491"/>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2"/>
              </a:gs>
              <a:gs pos="58000">
                <a:schemeClr val="lt2"/>
              </a:gs>
              <a:gs pos="100000">
                <a:schemeClr val="lt2"/>
              </a:gs>
            </a:gsLst>
            <a:lin ang="1350003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Sora"/>
              <a:ea typeface="Sora"/>
              <a:cs typeface="Sora"/>
              <a:sym typeface="Sora"/>
            </a:endParaRPr>
          </a:p>
        </p:txBody>
      </p:sp>
      <p:sp>
        <p:nvSpPr>
          <p:cNvPr id="1364" name="Google Shape;1364;p109"/>
          <p:cNvSpPr/>
          <p:nvPr/>
        </p:nvSpPr>
        <p:spPr>
          <a:xfrm>
            <a:off x="1647367" y="2128333"/>
            <a:ext cx="4443300" cy="16824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lt1"/>
              </a:solidFill>
              <a:latin typeface="Sora"/>
              <a:ea typeface="Sora"/>
              <a:cs typeface="Sora"/>
              <a:sym typeface="Sora"/>
            </a:endParaRPr>
          </a:p>
        </p:txBody>
      </p:sp>
      <p:cxnSp>
        <p:nvCxnSpPr>
          <p:cNvPr id="1365" name="Google Shape;1365;p109"/>
          <p:cNvCxnSpPr/>
          <p:nvPr/>
        </p:nvCxnSpPr>
        <p:spPr>
          <a:xfrm>
            <a:off x="2487800" y="523600"/>
            <a:ext cx="0" cy="520500"/>
          </a:xfrm>
          <a:prstGeom prst="straightConnector1">
            <a:avLst/>
          </a:prstGeom>
          <a:noFill/>
          <a:ln w="25400" cap="flat" cmpd="sng">
            <a:solidFill>
              <a:schemeClr val="lt2"/>
            </a:solidFill>
            <a:prstDash val="solid"/>
            <a:round/>
            <a:headEnd type="none" w="med" len="med"/>
            <a:tailEnd type="none" w="med" len="med"/>
          </a:ln>
        </p:spPr>
      </p:cxnSp>
      <p:sp>
        <p:nvSpPr>
          <p:cNvPr id="1366" name="Google Shape;1366;p109"/>
          <p:cNvSpPr txBox="1">
            <a:spLocks noGrp="1"/>
          </p:cNvSpPr>
          <p:nvPr>
            <p:ph type="subTitle" idx="8"/>
          </p:nvPr>
        </p:nvSpPr>
        <p:spPr>
          <a:xfrm>
            <a:off x="2490600" y="4082833"/>
            <a:ext cx="3193200" cy="775800"/>
          </a:xfrm>
          <a:prstGeom prst="rect">
            <a:avLst/>
          </a:prstGeom>
        </p:spPr>
        <p:txBody>
          <a:bodyPr spcFirstLastPara="1" wrap="square" lIns="121900" tIns="121900" rIns="121900" bIns="121900" anchor="t" anchorCtr="0">
            <a:spAutoFit/>
          </a:bodyPr>
          <a:lstStyle/>
          <a:p>
            <a:pPr marL="0" lvl="0" indent="0" algn="l" rtl="0">
              <a:lnSpc>
                <a:spcPct val="115000"/>
              </a:lnSpc>
              <a:spcBef>
                <a:spcPts val="0"/>
              </a:spcBef>
              <a:spcAft>
                <a:spcPts val="800"/>
              </a:spcAft>
              <a:buNone/>
            </a:pPr>
            <a:r>
              <a:rPr lang="en-US"/>
              <a:t>Adaptive  Thresholding Mechanism</a:t>
            </a:r>
            <a:endParaRPr/>
          </a:p>
        </p:txBody>
      </p:sp>
      <p:sp>
        <p:nvSpPr>
          <p:cNvPr id="1367" name="Google Shape;1367;p109"/>
          <p:cNvSpPr txBox="1">
            <a:spLocks noGrp="1"/>
          </p:cNvSpPr>
          <p:nvPr>
            <p:ph type="title" idx="5"/>
          </p:nvPr>
        </p:nvSpPr>
        <p:spPr>
          <a:xfrm>
            <a:off x="50800" y="426200"/>
            <a:ext cx="2430900" cy="693600"/>
          </a:xfrm>
          <a:prstGeom prst="rect">
            <a:avLst/>
          </a:prstGeom>
        </p:spPr>
        <p:txBody>
          <a:bodyPr spcFirstLastPara="1" wrap="square" lIns="243825" tIns="121900" rIns="121900" bIns="121900" anchor="t" anchorCtr="0">
            <a:noAutofit/>
          </a:bodyPr>
          <a:lstStyle/>
          <a:p>
            <a:pPr marL="0" lvl="0" indent="0" algn="l" rtl="0">
              <a:spcBef>
                <a:spcPts val="0"/>
              </a:spcBef>
              <a:spcAft>
                <a:spcPts val="0"/>
              </a:spcAft>
              <a:buNone/>
            </a:pPr>
            <a:r>
              <a:rPr lang="en-US" sz="2600"/>
              <a:t>Future Scope</a:t>
            </a:r>
            <a:endParaRPr sz="2600"/>
          </a:p>
        </p:txBody>
      </p:sp>
      <p:sp>
        <p:nvSpPr>
          <p:cNvPr id="1368" name="Google Shape;1368;p109"/>
          <p:cNvSpPr txBox="1"/>
          <p:nvPr/>
        </p:nvSpPr>
        <p:spPr>
          <a:xfrm>
            <a:off x="1919150" y="2517733"/>
            <a:ext cx="543300" cy="903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chemeClr val="lt1"/>
                </a:solidFill>
                <a:latin typeface="IBM Plex Sans Medium"/>
                <a:ea typeface="IBM Plex Sans Medium"/>
                <a:cs typeface="IBM Plex Sans Medium"/>
                <a:sym typeface="IBM Plex Sans Medium"/>
              </a:rPr>
              <a:t>1</a:t>
            </a:r>
            <a:endParaRPr sz="2400">
              <a:solidFill>
                <a:schemeClr val="lt1"/>
              </a:solidFill>
              <a:latin typeface="IBM Plex Sans Medium"/>
              <a:ea typeface="IBM Plex Sans Medium"/>
              <a:cs typeface="IBM Plex Sans Medium"/>
              <a:sym typeface="IBM Plex Sans Medium"/>
            </a:endParaRPr>
          </a:p>
        </p:txBody>
      </p:sp>
      <p:sp>
        <p:nvSpPr>
          <p:cNvPr id="1369" name="Google Shape;1369;p109"/>
          <p:cNvSpPr txBox="1"/>
          <p:nvPr/>
        </p:nvSpPr>
        <p:spPr>
          <a:xfrm>
            <a:off x="6493167" y="2517800"/>
            <a:ext cx="543300" cy="903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chemeClr val="lt1"/>
                </a:solidFill>
                <a:latin typeface="IBM Plex Sans Medium"/>
                <a:ea typeface="IBM Plex Sans Medium"/>
                <a:cs typeface="IBM Plex Sans Medium"/>
                <a:sym typeface="IBM Plex Sans Medium"/>
              </a:rPr>
              <a:t>2</a:t>
            </a:r>
            <a:endParaRPr sz="2400">
              <a:solidFill>
                <a:schemeClr val="lt1"/>
              </a:solidFill>
              <a:latin typeface="IBM Plex Sans Medium"/>
              <a:ea typeface="IBM Plex Sans Medium"/>
              <a:cs typeface="IBM Plex Sans Medium"/>
              <a:sym typeface="IBM Plex Sans Medium"/>
            </a:endParaRPr>
          </a:p>
        </p:txBody>
      </p:sp>
      <p:sp>
        <p:nvSpPr>
          <p:cNvPr id="1370" name="Google Shape;1370;p109"/>
          <p:cNvSpPr txBox="1"/>
          <p:nvPr/>
        </p:nvSpPr>
        <p:spPr>
          <a:xfrm>
            <a:off x="1919159" y="4344333"/>
            <a:ext cx="543300" cy="903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chemeClr val="lt1"/>
                </a:solidFill>
                <a:latin typeface="IBM Plex Sans Medium"/>
                <a:ea typeface="IBM Plex Sans Medium"/>
                <a:cs typeface="IBM Plex Sans Medium"/>
                <a:sym typeface="IBM Plex Sans Medium"/>
              </a:rPr>
              <a:t>3</a:t>
            </a:r>
            <a:endParaRPr sz="2400">
              <a:solidFill>
                <a:schemeClr val="lt1"/>
              </a:solidFill>
              <a:latin typeface="IBM Plex Sans Medium"/>
              <a:ea typeface="IBM Plex Sans Medium"/>
              <a:cs typeface="IBM Plex Sans Medium"/>
              <a:sym typeface="IBM Plex Sans Medium"/>
            </a:endParaRPr>
          </a:p>
        </p:txBody>
      </p:sp>
      <p:sp>
        <p:nvSpPr>
          <p:cNvPr id="1371" name="Google Shape;1371;p109"/>
          <p:cNvSpPr txBox="1"/>
          <p:nvPr/>
        </p:nvSpPr>
        <p:spPr>
          <a:xfrm>
            <a:off x="6493175" y="4344333"/>
            <a:ext cx="543300" cy="903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chemeClr val="lt1"/>
                </a:solidFill>
                <a:latin typeface="IBM Plex Sans Medium"/>
                <a:ea typeface="IBM Plex Sans Medium"/>
                <a:cs typeface="IBM Plex Sans Medium"/>
                <a:sym typeface="IBM Plex Sans Medium"/>
              </a:rPr>
              <a:t>4</a:t>
            </a:r>
            <a:endParaRPr sz="2400">
              <a:solidFill>
                <a:schemeClr val="lt1"/>
              </a:solidFill>
              <a:latin typeface="IBM Plex Sans Medium"/>
              <a:ea typeface="IBM Plex Sans Medium"/>
              <a:cs typeface="IBM Plex Sans Medium"/>
              <a:sym typeface="IBM Plex Sans Medium"/>
            </a:endParaRPr>
          </a:p>
        </p:txBody>
      </p:sp>
      <p:sp>
        <p:nvSpPr>
          <p:cNvPr id="1372" name="Google Shape;1372;p109"/>
          <p:cNvSpPr txBox="1">
            <a:spLocks noGrp="1"/>
          </p:cNvSpPr>
          <p:nvPr>
            <p:ph type="subTitle" idx="7"/>
          </p:nvPr>
        </p:nvSpPr>
        <p:spPr>
          <a:xfrm>
            <a:off x="2490600" y="2256367"/>
            <a:ext cx="3193200" cy="384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Privacy Integration</a:t>
            </a:r>
            <a:endParaRPr/>
          </a:p>
        </p:txBody>
      </p:sp>
      <p:sp>
        <p:nvSpPr>
          <p:cNvPr id="1373" name="Google Shape;1373;p109"/>
          <p:cNvSpPr txBox="1">
            <a:spLocks noGrp="1"/>
          </p:cNvSpPr>
          <p:nvPr>
            <p:ph type="body" idx="1"/>
          </p:nvPr>
        </p:nvSpPr>
        <p:spPr>
          <a:xfrm>
            <a:off x="2490600" y="2713733"/>
            <a:ext cx="3600000" cy="10971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600">
                <a:solidFill>
                  <a:schemeClr val="dk1"/>
                </a:solidFill>
                <a:latin typeface="Sora Medium"/>
                <a:ea typeface="Sora Medium"/>
                <a:cs typeface="Sora Medium"/>
                <a:sym typeface="Sora Medium"/>
              </a:rPr>
              <a:t>Future work involves integrating Differential Privacy (DP) or Secure Multi-Party Computation (SMPC)</a:t>
            </a:r>
            <a:endParaRPr sz="1800">
              <a:solidFill>
                <a:schemeClr val="dk1"/>
              </a:solidFill>
              <a:latin typeface="Sora Medium"/>
              <a:ea typeface="Sora Medium"/>
              <a:cs typeface="Sora Medium"/>
              <a:sym typeface="Sora Medium"/>
            </a:endParaRPr>
          </a:p>
        </p:txBody>
      </p:sp>
      <p:sp>
        <p:nvSpPr>
          <p:cNvPr id="1374" name="Google Shape;1374;p109"/>
          <p:cNvSpPr txBox="1">
            <a:spLocks noGrp="1"/>
          </p:cNvSpPr>
          <p:nvPr>
            <p:ph type="subTitle" idx="9"/>
          </p:nvPr>
        </p:nvSpPr>
        <p:spPr>
          <a:xfrm>
            <a:off x="7063433" y="2256367"/>
            <a:ext cx="3193200" cy="384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Defense Against Semantic Poisoning</a:t>
            </a:r>
            <a:endParaRPr/>
          </a:p>
        </p:txBody>
      </p:sp>
      <p:sp>
        <p:nvSpPr>
          <p:cNvPr id="1375" name="Google Shape;1375;p109"/>
          <p:cNvSpPr txBox="1">
            <a:spLocks noGrp="1"/>
          </p:cNvSpPr>
          <p:nvPr>
            <p:ph type="subTitle" idx="13"/>
          </p:nvPr>
        </p:nvSpPr>
        <p:spPr>
          <a:xfrm>
            <a:off x="7063433" y="4082833"/>
            <a:ext cx="3193200" cy="384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Non IID settings</a:t>
            </a:r>
            <a:endParaRPr/>
          </a:p>
        </p:txBody>
      </p:sp>
      <p:sp>
        <p:nvSpPr>
          <p:cNvPr id="1376" name="Google Shape;1376;p109"/>
          <p:cNvSpPr txBox="1">
            <a:spLocks noGrp="1"/>
          </p:cNvSpPr>
          <p:nvPr>
            <p:ph type="body" idx="2"/>
          </p:nvPr>
        </p:nvSpPr>
        <p:spPr>
          <a:xfrm>
            <a:off x="2490600" y="4861500"/>
            <a:ext cx="3600000" cy="7758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600">
                <a:solidFill>
                  <a:schemeClr val="dk1"/>
                </a:solidFill>
                <a:latin typeface="Sora Medium"/>
                <a:ea typeface="Sora Medium"/>
                <a:cs typeface="Sora Medium"/>
                <a:sym typeface="Sora Medium"/>
              </a:rPr>
              <a:t>A loose threshold in earlier rounds and then making it stricter</a:t>
            </a:r>
            <a:endParaRPr sz="1600">
              <a:solidFill>
                <a:schemeClr val="dk1"/>
              </a:solidFill>
              <a:latin typeface="Sora Medium"/>
              <a:ea typeface="Sora Medium"/>
              <a:cs typeface="Sora Medium"/>
              <a:sym typeface="Sora Medium"/>
            </a:endParaRPr>
          </a:p>
        </p:txBody>
      </p:sp>
      <p:sp>
        <p:nvSpPr>
          <p:cNvPr id="1377" name="Google Shape;1377;p109"/>
          <p:cNvSpPr txBox="1">
            <a:spLocks noGrp="1"/>
          </p:cNvSpPr>
          <p:nvPr>
            <p:ph type="body" idx="3"/>
          </p:nvPr>
        </p:nvSpPr>
        <p:spPr>
          <a:xfrm>
            <a:off x="7063425" y="2947565"/>
            <a:ext cx="3600000" cy="8634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600">
                <a:solidFill>
                  <a:schemeClr val="dk1"/>
                </a:solidFill>
                <a:latin typeface="Sora Medium"/>
                <a:ea typeface="Sora Medium"/>
                <a:cs typeface="Sora Medium"/>
                <a:sym typeface="Sora Medium"/>
              </a:rPr>
              <a:t> Implementing Backdoor or Clean-Label Attacks</a:t>
            </a:r>
            <a:endParaRPr sz="1600">
              <a:solidFill>
                <a:schemeClr val="dk1"/>
              </a:solidFill>
              <a:latin typeface="Sora Medium"/>
              <a:ea typeface="Sora Medium"/>
              <a:cs typeface="Sora Medium"/>
              <a:sym typeface="Sora Medium"/>
            </a:endParaRPr>
          </a:p>
        </p:txBody>
      </p:sp>
      <p:sp>
        <p:nvSpPr>
          <p:cNvPr id="1378" name="Google Shape;1378;p109"/>
          <p:cNvSpPr txBox="1">
            <a:spLocks noGrp="1"/>
          </p:cNvSpPr>
          <p:nvPr>
            <p:ph type="body" idx="4"/>
          </p:nvPr>
        </p:nvSpPr>
        <p:spPr>
          <a:xfrm>
            <a:off x="7063425" y="4773900"/>
            <a:ext cx="3600000" cy="863400"/>
          </a:xfrm>
          <a:prstGeom prst="rect">
            <a:avLst/>
          </a:prstGeom>
        </p:spPr>
        <p:txBody>
          <a:bodyPr spcFirstLastPara="1" wrap="square" lIns="121900" tIns="0" rIns="121900" bIns="121900" anchor="t" anchorCtr="0">
            <a:noAutofit/>
          </a:bodyPr>
          <a:lstStyle/>
          <a:p>
            <a:pPr marL="0" lvl="0" indent="0" algn="l" rtl="0">
              <a:spcBef>
                <a:spcPts val="0"/>
              </a:spcBef>
              <a:spcAft>
                <a:spcPts val="0"/>
              </a:spcAft>
              <a:buNone/>
            </a:pPr>
            <a:r>
              <a:rPr lang="en-US" sz="1600">
                <a:solidFill>
                  <a:schemeClr val="dk1"/>
                </a:solidFill>
                <a:latin typeface="Sora Medium"/>
                <a:ea typeface="Sora Medium"/>
                <a:cs typeface="Sora Medium"/>
                <a:sym typeface="Sora Medium"/>
              </a:rPr>
              <a:t>Make the Aegis protocol more robust for Non IID environment</a:t>
            </a:r>
            <a:endParaRPr sz="1600">
              <a:solidFill>
                <a:schemeClr val="dk1"/>
              </a:solidFill>
              <a:latin typeface="Sora Medium"/>
              <a:ea typeface="Sora Medium"/>
              <a:cs typeface="Sora Medium"/>
              <a:sym typeface="Sora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2"/>
        <p:cNvGrpSpPr/>
        <p:nvPr/>
      </p:nvGrpSpPr>
      <p:grpSpPr>
        <a:xfrm>
          <a:off x="0" y="0"/>
          <a:ext cx="0" cy="0"/>
          <a:chOff x="0" y="0"/>
          <a:chExt cx="0" cy="0"/>
        </a:xfrm>
      </p:grpSpPr>
      <p:pic>
        <p:nvPicPr>
          <p:cNvPr id="1383" name="Google Shape;1383;p110"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384" name="Google Shape;1384;p110"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385" name="Google Shape;1385;p110"/>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CONCLUSION</a:t>
            </a:r>
            <a:endParaRPr b="1" u="sng"/>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9"/>
        <p:cNvGrpSpPr/>
        <p:nvPr/>
      </p:nvGrpSpPr>
      <p:grpSpPr>
        <a:xfrm>
          <a:off x="0" y="0"/>
          <a:ext cx="0" cy="0"/>
          <a:chOff x="0" y="0"/>
          <a:chExt cx="0" cy="0"/>
        </a:xfrm>
      </p:grpSpPr>
      <p:pic>
        <p:nvPicPr>
          <p:cNvPr id="1390" name="Google Shape;1390;p111"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391" name="Google Shape;1391;p111"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392" name="Google Shape;1392;p111"/>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REFERENCES</a:t>
            </a:r>
            <a:endParaRPr b="1" u="sng"/>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2"/>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References</a:t>
            </a:r>
            <a:endParaRPr b="1" u="sng"/>
          </a:p>
        </p:txBody>
      </p:sp>
      <p:sp>
        <p:nvSpPr>
          <p:cNvPr id="1398" name="Google Shape;1398;p112"/>
          <p:cNvSpPr txBox="1"/>
          <p:nvPr/>
        </p:nvSpPr>
        <p:spPr>
          <a:xfrm>
            <a:off x="237850" y="893625"/>
            <a:ext cx="11781000" cy="5964300"/>
          </a:xfrm>
          <a:prstGeom prst="rect">
            <a:avLst/>
          </a:prstGeom>
          <a:solidFill>
            <a:srgbClr val="353535">
              <a:alpha val="59750"/>
            </a:srgbClr>
          </a:solidFill>
          <a:ln>
            <a:noFill/>
          </a:ln>
        </p:spPr>
        <p:txBody>
          <a:bodyPr spcFirstLastPara="1" wrap="square" lIns="91425" tIns="91425" rIns="91425" bIns="91425" anchor="t" anchorCtr="0">
            <a:noAutofit/>
          </a:bodyPr>
          <a:lstStyle/>
          <a:p>
            <a:pPr marL="457200" lvl="0" indent="-336550" rtl="0">
              <a:spcBef>
                <a:spcPts val="0"/>
              </a:spcBef>
              <a:spcAft>
                <a:spcPts val="0"/>
              </a:spcAft>
              <a:buClr>
                <a:schemeClr val="dk1"/>
              </a:buClr>
              <a:buSzPts val="1700"/>
              <a:buFont typeface="Sora Medium"/>
              <a:buChar char="●"/>
            </a:pPr>
            <a:r>
              <a:rPr lang="en-US" sz="1700" dirty="0">
                <a:solidFill>
                  <a:schemeClr val="dk1"/>
                </a:solidFill>
                <a:latin typeface="Sora Medium"/>
                <a:ea typeface="Sora Medium"/>
                <a:cs typeface="Sora Medium"/>
                <a:sym typeface="Sora Medium"/>
              </a:rPr>
              <a:t>H. B. McMahan, E. Moore, D. Ramage, S. Hampson, and B. A. </a:t>
            </a:r>
            <a:r>
              <a:rPr lang="en-US" sz="1700" dirty="0" err="1">
                <a:solidFill>
                  <a:schemeClr val="dk1"/>
                </a:solidFill>
                <a:latin typeface="Sora Medium"/>
                <a:ea typeface="Sora Medium"/>
                <a:cs typeface="Sora Medium"/>
                <a:sym typeface="Sora Medium"/>
              </a:rPr>
              <a:t>Aguera</a:t>
            </a:r>
            <a:r>
              <a:rPr lang="en-US" sz="1700" dirty="0">
                <a:solidFill>
                  <a:schemeClr val="dk1"/>
                </a:solidFill>
                <a:latin typeface="Sora Medium"/>
                <a:ea typeface="Sora Medium"/>
                <a:cs typeface="Sora Medium"/>
                <a:sym typeface="Sora Medium"/>
              </a:rPr>
              <a:t>-y-</a:t>
            </a:r>
            <a:r>
              <a:rPr lang="en-US" sz="1700" dirty="0" err="1">
                <a:solidFill>
                  <a:schemeClr val="dk1"/>
                </a:solidFill>
                <a:latin typeface="Sora Medium"/>
                <a:ea typeface="Sora Medium"/>
                <a:cs typeface="Sora Medium"/>
                <a:sym typeface="Sora Medium"/>
              </a:rPr>
              <a:t>Arcas</a:t>
            </a:r>
            <a:r>
              <a:rPr lang="en-US" sz="1700" dirty="0">
                <a:solidFill>
                  <a:schemeClr val="dk1"/>
                </a:solidFill>
                <a:latin typeface="Sora Medium"/>
                <a:ea typeface="Sora Medium"/>
                <a:cs typeface="Sora Medium"/>
                <a:sym typeface="Sora Medium"/>
              </a:rPr>
              <a:t>, “Communication-Efficient Learning of Deep Networks from Decentralized Data,” in </a:t>
            </a:r>
            <a:r>
              <a:rPr lang="en-US" sz="1700" i="1" dirty="0">
                <a:solidFill>
                  <a:schemeClr val="dk1"/>
                </a:solidFill>
                <a:latin typeface="Sora Medium"/>
                <a:ea typeface="Sora Medium"/>
                <a:cs typeface="Sora Medium"/>
                <a:sym typeface="Sora Medium"/>
              </a:rPr>
              <a:t>Proc. AISTATS</a:t>
            </a:r>
            <a:r>
              <a:rPr lang="en-US" sz="1700" dirty="0">
                <a:solidFill>
                  <a:schemeClr val="dk1"/>
                </a:solidFill>
                <a:latin typeface="Sora Medium"/>
                <a:ea typeface="Sora Medium"/>
                <a:cs typeface="Sora Medium"/>
                <a:sym typeface="Sora Medium"/>
              </a:rPr>
              <a:t>, 2017.</a:t>
            </a:r>
            <a:br>
              <a:rPr lang="en-US" sz="1700" dirty="0">
                <a:solidFill>
                  <a:schemeClr val="dk1"/>
                </a:solidFill>
                <a:latin typeface="Sora Medium"/>
                <a:ea typeface="Sora Medium"/>
                <a:cs typeface="Sora Medium"/>
                <a:sym typeface="Sora Medium"/>
              </a:rPr>
            </a:br>
            <a:r>
              <a:rPr lang="en-US" sz="1700" dirty="0">
                <a:solidFill>
                  <a:schemeClr val="dk1"/>
                </a:solidFill>
                <a:latin typeface="Sora Medium"/>
                <a:ea typeface="Sora Medium"/>
                <a:cs typeface="Sora Medium"/>
                <a:sym typeface="Sora Medium"/>
              </a:rPr>
              <a:t> </a:t>
            </a:r>
            <a:endParaRPr sz="1700" dirty="0">
              <a:solidFill>
                <a:schemeClr val="dk1"/>
              </a:solidFill>
              <a:latin typeface="Sora Medium"/>
              <a:ea typeface="Sora Medium"/>
              <a:cs typeface="Sora Medium"/>
              <a:sym typeface="Sora Medium"/>
            </a:endParaRPr>
          </a:p>
          <a:p>
            <a:pPr marL="457200" lvl="0" indent="-336550" rtl="0">
              <a:spcBef>
                <a:spcPts val="0"/>
              </a:spcBef>
              <a:spcAft>
                <a:spcPts val="0"/>
              </a:spcAft>
              <a:buClr>
                <a:schemeClr val="dk1"/>
              </a:buClr>
              <a:buSzPts val="1700"/>
              <a:buFont typeface="Sora Medium"/>
              <a:buChar char="●"/>
            </a:pPr>
            <a:r>
              <a:rPr lang="en-US" sz="1700" dirty="0">
                <a:solidFill>
                  <a:schemeClr val="dk1"/>
                </a:solidFill>
                <a:latin typeface="Sora Medium"/>
                <a:ea typeface="Sora Medium"/>
                <a:cs typeface="Sora Medium"/>
                <a:sym typeface="Sora Medium"/>
              </a:rPr>
              <a:t>J. </a:t>
            </a:r>
            <a:r>
              <a:rPr lang="en-US" sz="1700" dirty="0" err="1">
                <a:solidFill>
                  <a:schemeClr val="dk1"/>
                </a:solidFill>
                <a:latin typeface="Sora Medium"/>
                <a:ea typeface="Sora Medium"/>
                <a:cs typeface="Sora Medium"/>
                <a:sym typeface="Sora Medium"/>
              </a:rPr>
              <a:t>Geiping</a:t>
            </a:r>
            <a:r>
              <a:rPr lang="en-US" sz="1700" dirty="0">
                <a:solidFill>
                  <a:schemeClr val="dk1"/>
                </a:solidFill>
                <a:latin typeface="Sora Medium"/>
                <a:ea typeface="Sora Medium"/>
                <a:cs typeface="Sora Medium"/>
                <a:sym typeface="Sora Medium"/>
              </a:rPr>
              <a:t>, H. Bauermeister, H. </a:t>
            </a:r>
            <a:r>
              <a:rPr lang="en-US" sz="1700" dirty="0" err="1">
                <a:solidFill>
                  <a:schemeClr val="dk1"/>
                </a:solidFill>
                <a:latin typeface="Sora Medium"/>
                <a:ea typeface="Sora Medium"/>
                <a:cs typeface="Sora Medium"/>
                <a:sym typeface="Sora Medium"/>
              </a:rPr>
              <a:t>Dröge</a:t>
            </a:r>
            <a:r>
              <a:rPr lang="en-US" sz="1700" dirty="0">
                <a:solidFill>
                  <a:schemeClr val="dk1"/>
                </a:solidFill>
                <a:latin typeface="Sora Medium"/>
                <a:ea typeface="Sora Medium"/>
                <a:cs typeface="Sora Medium"/>
                <a:sym typeface="Sora Medium"/>
              </a:rPr>
              <a:t>, and M. Moeller, “Inverting Gradients: How Easy Is It to Break Privacy in Federated Learning?,” </a:t>
            </a:r>
            <a:r>
              <a:rPr lang="en-US" sz="1700" i="1" dirty="0" err="1">
                <a:solidFill>
                  <a:schemeClr val="dk1"/>
                </a:solidFill>
                <a:latin typeface="Sora Medium"/>
                <a:ea typeface="Sora Medium"/>
                <a:cs typeface="Sora Medium"/>
                <a:sym typeface="Sora Medium"/>
              </a:rPr>
              <a:t>NeurIPS</a:t>
            </a:r>
            <a:r>
              <a:rPr lang="en-US" sz="1700" dirty="0">
                <a:solidFill>
                  <a:schemeClr val="dk1"/>
                </a:solidFill>
                <a:latin typeface="Sora Medium"/>
                <a:ea typeface="Sora Medium"/>
                <a:cs typeface="Sora Medium"/>
                <a:sym typeface="Sora Medium"/>
              </a:rPr>
              <a:t>, 2020.</a:t>
            </a:r>
            <a:br>
              <a:rPr lang="en-US" sz="1700" dirty="0">
                <a:solidFill>
                  <a:schemeClr val="dk1"/>
                </a:solidFill>
                <a:latin typeface="Sora Medium"/>
                <a:ea typeface="Sora Medium"/>
                <a:cs typeface="Sora Medium"/>
                <a:sym typeface="Sora Medium"/>
              </a:rPr>
            </a:br>
            <a:endParaRPr sz="1700" dirty="0">
              <a:solidFill>
                <a:schemeClr val="dk1"/>
              </a:solidFill>
              <a:latin typeface="Sora Medium"/>
              <a:ea typeface="Sora Medium"/>
              <a:cs typeface="Sora Medium"/>
              <a:sym typeface="Sora Medium"/>
            </a:endParaRPr>
          </a:p>
          <a:p>
            <a:pPr marL="457200" lvl="0" indent="-336550" rtl="0">
              <a:spcBef>
                <a:spcPts val="0"/>
              </a:spcBef>
              <a:spcAft>
                <a:spcPts val="0"/>
              </a:spcAft>
              <a:buClr>
                <a:schemeClr val="dk1"/>
              </a:buClr>
              <a:buSzPts val="1700"/>
              <a:buFont typeface="Sora Medium"/>
              <a:buChar char="●"/>
            </a:pPr>
            <a:r>
              <a:rPr lang="en-US" sz="1700" dirty="0">
                <a:solidFill>
                  <a:schemeClr val="dk1"/>
                </a:solidFill>
                <a:latin typeface="Sora Medium"/>
                <a:ea typeface="Sora Medium"/>
                <a:cs typeface="Sora Medium"/>
                <a:sym typeface="Sora Medium"/>
              </a:rPr>
              <a:t>L. Zhu, Z. Liu, and S. Han, “Deep Leakage from Gradients,” in </a:t>
            </a:r>
            <a:r>
              <a:rPr lang="en-US" sz="1700" i="1" dirty="0" err="1">
                <a:solidFill>
                  <a:schemeClr val="dk1"/>
                </a:solidFill>
                <a:latin typeface="Sora Medium"/>
                <a:ea typeface="Sora Medium"/>
                <a:cs typeface="Sora Medium"/>
                <a:sym typeface="Sora Medium"/>
              </a:rPr>
              <a:t>NeurIPS</a:t>
            </a:r>
            <a:r>
              <a:rPr lang="en-US" sz="1700" dirty="0">
                <a:solidFill>
                  <a:schemeClr val="dk1"/>
                </a:solidFill>
                <a:latin typeface="Sora Medium"/>
                <a:ea typeface="Sora Medium"/>
                <a:cs typeface="Sora Medium"/>
                <a:sym typeface="Sora Medium"/>
              </a:rPr>
              <a:t>, 2019 (arXiv:1906.08935).</a:t>
            </a:r>
            <a:br>
              <a:rPr lang="en-US" sz="1700" dirty="0">
                <a:solidFill>
                  <a:schemeClr val="dk1"/>
                </a:solidFill>
                <a:latin typeface="Sora Medium"/>
                <a:ea typeface="Sora Medium"/>
                <a:cs typeface="Sora Medium"/>
                <a:sym typeface="Sora Medium"/>
              </a:rPr>
            </a:br>
            <a:endParaRPr sz="1700" dirty="0">
              <a:solidFill>
                <a:schemeClr val="dk1"/>
              </a:solidFill>
              <a:latin typeface="Sora Medium"/>
              <a:ea typeface="Sora Medium"/>
              <a:cs typeface="Sora Medium"/>
              <a:sym typeface="Sora Medium"/>
            </a:endParaRPr>
          </a:p>
          <a:p>
            <a:pPr marL="457200" lvl="0" indent="-336550" rtl="0">
              <a:spcBef>
                <a:spcPts val="0"/>
              </a:spcBef>
              <a:spcAft>
                <a:spcPts val="0"/>
              </a:spcAft>
              <a:buClr>
                <a:schemeClr val="dk1"/>
              </a:buClr>
              <a:buSzPts val="1700"/>
              <a:buFont typeface="Sora Medium"/>
              <a:buChar char="●"/>
            </a:pPr>
            <a:r>
              <a:rPr lang="en-US" sz="1700" dirty="0">
                <a:solidFill>
                  <a:schemeClr val="dk1"/>
                </a:solidFill>
                <a:latin typeface="Sora Medium"/>
                <a:ea typeface="Sora Medium"/>
                <a:cs typeface="Sora Medium"/>
                <a:sym typeface="Sora Medium"/>
              </a:rPr>
              <a:t>D. Yin, Y. Chen, K. Ramchandran, and P. Bartlett, “Byzantine-Robust Distributed Learning: Towards Optimal Statistical Rates,” in </a:t>
            </a:r>
            <a:r>
              <a:rPr lang="en-US" sz="1700" i="1" dirty="0">
                <a:solidFill>
                  <a:schemeClr val="dk1"/>
                </a:solidFill>
                <a:latin typeface="Sora Medium"/>
                <a:ea typeface="Sora Medium"/>
                <a:cs typeface="Sora Medium"/>
                <a:sym typeface="Sora Medium"/>
              </a:rPr>
              <a:t>Proc. ICML</a:t>
            </a:r>
            <a:r>
              <a:rPr lang="en-US" sz="1700" dirty="0">
                <a:solidFill>
                  <a:schemeClr val="dk1"/>
                </a:solidFill>
                <a:latin typeface="Sora Medium"/>
                <a:ea typeface="Sora Medium"/>
                <a:cs typeface="Sora Medium"/>
                <a:sym typeface="Sora Medium"/>
              </a:rPr>
              <a:t>, 2018.</a:t>
            </a:r>
            <a:br>
              <a:rPr lang="en-US" sz="1700" dirty="0">
                <a:solidFill>
                  <a:schemeClr val="dk1"/>
                </a:solidFill>
                <a:latin typeface="Sora Medium"/>
                <a:ea typeface="Sora Medium"/>
                <a:cs typeface="Sora Medium"/>
                <a:sym typeface="Sora Medium"/>
              </a:rPr>
            </a:br>
            <a:endParaRPr sz="1700" dirty="0">
              <a:solidFill>
                <a:schemeClr val="dk1"/>
              </a:solidFill>
              <a:latin typeface="Sora Medium"/>
              <a:ea typeface="Sora Medium"/>
              <a:cs typeface="Sora Medium"/>
              <a:sym typeface="Sora Medium"/>
            </a:endParaRPr>
          </a:p>
          <a:p>
            <a:pPr marL="457200" lvl="0" indent="-336550" rtl="0">
              <a:spcBef>
                <a:spcPts val="0"/>
              </a:spcBef>
              <a:spcAft>
                <a:spcPts val="0"/>
              </a:spcAft>
              <a:buClr>
                <a:schemeClr val="dk1"/>
              </a:buClr>
              <a:buSzPts val="1700"/>
              <a:buFont typeface="Sora Medium"/>
              <a:buChar char="●"/>
            </a:pPr>
            <a:r>
              <a:rPr lang="en-US" sz="1700" dirty="0">
                <a:solidFill>
                  <a:schemeClr val="dk1"/>
                </a:solidFill>
                <a:latin typeface="Sora Medium"/>
                <a:ea typeface="Sora Medium"/>
                <a:cs typeface="Sora Medium"/>
                <a:sym typeface="Sora Medium"/>
              </a:rPr>
              <a:t>P. Blanchard, E. M. El Mhamdi, R. </a:t>
            </a:r>
            <a:r>
              <a:rPr lang="en-US" sz="1700" dirty="0" err="1">
                <a:solidFill>
                  <a:schemeClr val="dk1"/>
                </a:solidFill>
                <a:latin typeface="Sora Medium"/>
                <a:ea typeface="Sora Medium"/>
                <a:cs typeface="Sora Medium"/>
                <a:sym typeface="Sora Medium"/>
              </a:rPr>
              <a:t>Guerraoui</a:t>
            </a:r>
            <a:r>
              <a:rPr lang="en-US" sz="1700" dirty="0">
                <a:solidFill>
                  <a:schemeClr val="dk1"/>
                </a:solidFill>
                <a:latin typeface="Sora Medium"/>
                <a:ea typeface="Sora Medium"/>
                <a:cs typeface="Sora Medium"/>
                <a:sym typeface="Sora Medium"/>
              </a:rPr>
              <a:t>, and J. Stainer, “Machine Learning with Adversaries: Byzantine-Tolerant Gradient Descent,” in </a:t>
            </a:r>
            <a:r>
              <a:rPr lang="en-US" sz="1700" i="1" dirty="0" err="1">
                <a:solidFill>
                  <a:schemeClr val="dk1"/>
                </a:solidFill>
                <a:latin typeface="Sora Medium"/>
                <a:ea typeface="Sora Medium"/>
                <a:cs typeface="Sora Medium"/>
                <a:sym typeface="Sora Medium"/>
              </a:rPr>
              <a:t>NeurIPS</a:t>
            </a:r>
            <a:r>
              <a:rPr lang="en-US" sz="1700" dirty="0">
                <a:solidFill>
                  <a:schemeClr val="dk1"/>
                </a:solidFill>
                <a:latin typeface="Sora Medium"/>
                <a:ea typeface="Sora Medium"/>
                <a:cs typeface="Sora Medium"/>
                <a:sym typeface="Sora Medium"/>
              </a:rPr>
              <a:t>, 2017.</a:t>
            </a:r>
            <a:endParaRPr sz="1700" dirty="0">
              <a:solidFill>
                <a:schemeClr val="dk1"/>
              </a:solidFill>
              <a:latin typeface="Sora Medium"/>
              <a:ea typeface="Sora Medium"/>
              <a:cs typeface="Sora Medium"/>
              <a:sym typeface="Sora Medium"/>
            </a:endParaRPr>
          </a:p>
          <a:p>
            <a:pPr marL="457200" lvl="0" indent="0" rtl="0">
              <a:spcBef>
                <a:spcPts val="0"/>
              </a:spcBef>
              <a:spcAft>
                <a:spcPts val="0"/>
              </a:spcAft>
              <a:buNone/>
            </a:pPr>
            <a:endParaRPr sz="1700" dirty="0">
              <a:solidFill>
                <a:schemeClr val="dk1"/>
              </a:solidFill>
              <a:latin typeface="Sora Medium"/>
              <a:ea typeface="Sora Medium"/>
              <a:cs typeface="Sora Medium"/>
              <a:sym typeface="Sora Medium"/>
            </a:endParaRPr>
          </a:p>
          <a:p>
            <a:pPr marL="457200" lvl="0" indent="-342900" rtl="0">
              <a:spcBef>
                <a:spcPts val="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U. Shahul and J. Harshan, “FORTA: Byzantine-Resilient FL Aggregation via DFT-Guided Krum,” </a:t>
            </a:r>
            <a:r>
              <a:rPr lang="en-US" sz="1800" i="1" dirty="0">
                <a:solidFill>
                  <a:schemeClr val="dk1"/>
                </a:solidFill>
                <a:latin typeface="Sora Medium"/>
                <a:ea typeface="Sora Medium"/>
                <a:cs typeface="Sora Medium"/>
                <a:sym typeface="Sora Medium"/>
              </a:rPr>
              <a:t>arXiv:2507.14588</a:t>
            </a:r>
            <a:r>
              <a:rPr lang="en-US" sz="1800" dirty="0">
                <a:solidFill>
                  <a:schemeClr val="dk1"/>
                </a:solidFill>
                <a:latin typeface="Sora Medium"/>
                <a:ea typeface="Sora Medium"/>
                <a:cs typeface="Sora Medium"/>
                <a:sym typeface="Sora Medium"/>
              </a:rPr>
              <a:t>, 2025.</a:t>
            </a:r>
            <a:br>
              <a:rPr lang="en-US" sz="1800" dirty="0">
                <a:solidFill>
                  <a:schemeClr val="dk1"/>
                </a:solidFill>
                <a:latin typeface="Sora Medium"/>
                <a:ea typeface="Sora Medium"/>
                <a:cs typeface="Sora Medium"/>
                <a:sym typeface="Sora Medium"/>
              </a:rPr>
            </a:br>
            <a:endParaRPr sz="1800" dirty="0">
              <a:solidFill>
                <a:schemeClr val="dk1"/>
              </a:solidFill>
              <a:latin typeface="Sora Medium"/>
              <a:ea typeface="Sora Medium"/>
              <a:cs typeface="Sora Medium"/>
              <a:sym typeface="Sora Medium"/>
            </a:endParaRPr>
          </a:p>
          <a:p>
            <a:pPr marL="457200" lvl="0" indent="-342900" rtl="0">
              <a:spcBef>
                <a:spcPts val="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S. Ganesh, J. Chen, G. </a:t>
            </a:r>
            <a:r>
              <a:rPr lang="en-US" sz="1800" dirty="0" err="1">
                <a:solidFill>
                  <a:schemeClr val="dk1"/>
                </a:solidFill>
                <a:latin typeface="Sora Medium"/>
                <a:ea typeface="Sora Medium"/>
                <a:cs typeface="Sora Medium"/>
                <a:sym typeface="Sora Medium"/>
              </a:rPr>
              <a:t>Thoppe</a:t>
            </a:r>
            <a:r>
              <a:rPr lang="en-US" sz="1800" dirty="0">
                <a:solidFill>
                  <a:schemeClr val="dk1"/>
                </a:solidFill>
                <a:latin typeface="Sora Medium"/>
                <a:ea typeface="Sora Medium"/>
                <a:cs typeface="Sora Medium"/>
                <a:sym typeface="Sora Medium"/>
              </a:rPr>
              <a:t>, and V. Aggarwal, “Global Convergence Guarantees for Federated Policy Gradient Methods with Adversaries,” </a:t>
            </a:r>
            <a:r>
              <a:rPr lang="en-US" sz="1800" i="1" dirty="0">
                <a:solidFill>
                  <a:schemeClr val="dk1"/>
                </a:solidFill>
                <a:latin typeface="Sora Medium"/>
                <a:ea typeface="Sora Medium"/>
                <a:cs typeface="Sora Medium"/>
                <a:sym typeface="Sora Medium"/>
              </a:rPr>
              <a:t>Trans. on Machine Learning Research (TMLR)</a:t>
            </a:r>
            <a:r>
              <a:rPr lang="en-US" sz="1800" dirty="0">
                <a:solidFill>
                  <a:schemeClr val="dk1"/>
                </a:solidFill>
                <a:latin typeface="Sora Medium"/>
                <a:ea typeface="Sora Medium"/>
                <a:cs typeface="Sora Medium"/>
                <a:sym typeface="Sora Medium"/>
              </a:rPr>
              <a:t>, Nov. 2024.</a:t>
            </a:r>
            <a:endParaRPr sz="1700" dirty="0">
              <a:solidFill>
                <a:schemeClr val="dk1"/>
              </a:solidFill>
              <a:latin typeface="Sora Medium"/>
              <a:ea typeface="Sora Medium"/>
              <a:cs typeface="Sora Medium"/>
              <a:sym typeface="Sora Medium"/>
            </a:endParaRPr>
          </a:p>
          <a:p>
            <a:pPr marL="457200" lvl="0" indent="0" rtl="0">
              <a:spcBef>
                <a:spcPts val="0"/>
              </a:spcBef>
              <a:spcAft>
                <a:spcPts val="0"/>
              </a:spcAft>
              <a:buNone/>
            </a:pPr>
            <a:endParaRPr sz="2200" dirty="0">
              <a:solidFill>
                <a:schemeClr val="dk1"/>
              </a:solidFill>
              <a:latin typeface="Sora Medium"/>
              <a:ea typeface="Sora Medium"/>
              <a:cs typeface="Sora Medium"/>
              <a:sym typeface="Sor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05"/>
        <p:cNvGrpSpPr/>
        <p:nvPr/>
      </p:nvGrpSpPr>
      <p:grpSpPr>
        <a:xfrm>
          <a:off x="0" y="0"/>
          <a:ext cx="0" cy="0"/>
          <a:chOff x="0" y="0"/>
          <a:chExt cx="0" cy="0"/>
        </a:xfrm>
      </p:grpSpPr>
      <p:pic>
        <p:nvPicPr>
          <p:cNvPr id="1006" name="Google Shape;1006;p67" descr="Simple image based on Byzantine Resilient FL"/>
          <p:cNvPicPr preferRelativeResize="0"/>
          <p:nvPr/>
        </p:nvPicPr>
        <p:blipFill>
          <a:blip r:embed="rId3">
            <a:alphaModFix/>
          </a:blip>
          <a:stretch>
            <a:fillRect/>
          </a:stretch>
        </p:blipFill>
        <p:spPr>
          <a:xfrm>
            <a:off x="0" y="0"/>
            <a:ext cx="12192000" cy="6858001"/>
          </a:xfrm>
          <a:prstGeom prst="rect">
            <a:avLst/>
          </a:prstGeom>
          <a:noFill/>
          <a:ln>
            <a:noFill/>
          </a:ln>
        </p:spPr>
      </p:pic>
      <p:pic>
        <p:nvPicPr>
          <p:cNvPr id="1007" name="Google Shape;1007;p67" descr="image.png"/>
          <p:cNvPicPr preferRelativeResize="0"/>
          <p:nvPr/>
        </p:nvPicPr>
        <p:blipFill rotWithShape="1">
          <a:blip r:embed="rId4">
            <a:alphaModFix amt="47000"/>
          </a:blip>
          <a:srcRect/>
          <a:stretch/>
        </p:blipFill>
        <p:spPr>
          <a:xfrm>
            <a:off x="0" y="0"/>
            <a:ext cx="12192000" cy="6858000"/>
          </a:xfrm>
          <a:prstGeom prst="rect">
            <a:avLst/>
          </a:prstGeom>
          <a:noFill/>
          <a:ln>
            <a:noFill/>
          </a:ln>
        </p:spPr>
      </p:pic>
      <p:sp>
        <p:nvSpPr>
          <p:cNvPr id="1008" name="Google Shape;1008;p67"/>
          <p:cNvSpPr txBox="1"/>
          <p:nvPr/>
        </p:nvSpPr>
        <p:spPr>
          <a:xfrm>
            <a:off x="295275" y="767625"/>
            <a:ext cx="11601600" cy="8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250" b="1" u="sng">
                <a:solidFill>
                  <a:srgbClr val="F5F5F5"/>
                </a:solidFill>
                <a:latin typeface="Urbanist"/>
                <a:ea typeface="Urbanist"/>
                <a:cs typeface="Urbanist"/>
                <a:sym typeface="Urbanist"/>
              </a:rPr>
              <a:t>PROBLEM STATEMENT</a:t>
            </a:r>
            <a:endParaRPr b="1" u="sng"/>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13"/>
          <p:cNvSpPr txBox="1">
            <a:spLocks noGrp="1"/>
          </p:cNvSpPr>
          <p:nvPr>
            <p:ph type="title" idx="2"/>
          </p:nvPr>
        </p:nvSpPr>
        <p:spPr>
          <a:xfrm>
            <a:off x="169242" y="-8"/>
            <a:ext cx="8073900" cy="911100"/>
          </a:xfrm>
          <a:prstGeom prst="rect">
            <a:avLst/>
          </a:prstGeom>
        </p:spPr>
        <p:txBody>
          <a:bodyPr spcFirstLastPara="1" wrap="square" lIns="121900" tIns="121900" rIns="121900" bIns="121900" anchor="t" anchorCtr="0">
            <a:spAutoFit/>
          </a:bodyPr>
          <a:lstStyle/>
          <a:p>
            <a:pPr marL="0" lvl="0" indent="0" algn="l" rtl="0">
              <a:spcBef>
                <a:spcPts val="0"/>
              </a:spcBef>
              <a:spcAft>
                <a:spcPts val="0"/>
              </a:spcAft>
              <a:buNone/>
            </a:pPr>
            <a:r>
              <a:rPr lang="en-US" b="1" u="sng"/>
              <a:t>References</a:t>
            </a:r>
            <a:endParaRPr b="1" u="sng"/>
          </a:p>
        </p:txBody>
      </p:sp>
      <p:sp>
        <p:nvSpPr>
          <p:cNvPr id="1404" name="Google Shape;1404;p113"/>
          <p:cNvSpPr txBox="1"/>
          <p:nvPr/>
        </p:nvSpPr>
        <p:spPr>
          <a:xfrm>
            <a:off x="237850" y="893625"/>
            <a:ext cx="11781000" cy="5964300"/>
          </a:xfrm>
          <a:prstGeom prst="rect">
            <a:avLst/>
          </a:prstGeom>
          <a:solidFill>
            <a:srgbClr val="353535">
              <a:alpha val="59750"/>
            </a:srgbClr>
          </a:solidFill>
          <a:ln>
            <a:noFill/>
          </a:ln>
        </p:spPr>
        <p:txBody>
          <a:bodyPr spcFirstLastPara="1" wrap="square" lIns="91425" tIns="91425" rIns="91425" bIns="91425" anchor="t" anchorCtr="0">
            <a:noAutofit/>
          </a:bodyPr>
          <a:lstStyle/>
          <a:p>
            <a:pPr marL="457200" lvl="0" indent="-342900" rtl="0">
              <a:spcBef>
                <a:spcPts val="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G. Garrigos and R. M. Gower, </a:t>
            </a:r>
            <a:r>
              <a:rPr lang="en-US" sz="1800" i="1" dirty="0">
                <a:solidFill>
                  <a:schemeClr val="dk1"/>
                </a:solidFill>
                <a:latin typeface="Sora Medium"/>
                <a:ea typeface="Sora Medium"/>
                <a:cs typeface="Sora Medium"/>
                <a:sym typeface="Sora Medium"/>
              </a:rPr>
              <a:t>Handbook of Convergence Theorems for (Stochastic) Gradient Methods</a:t>
            </a:r>
            <a:r>
              <a:rPr lang="en-US" sz="1800" dirty="0">
                <a:solidFill>
                  <a:schemeClr val="dk1"/>
                </a:solidFill>
                <a:latin typeface="Sora Medium"/>
                <a:ea typeface="Sora Medium"/>
                <a:cs typeface="Sora Medium"/>
                <a:sym typeface="Sora Medium"/>
              </a:rPr>
              <a:t>, </a:t>
            </a:r>
            <a:r>
              <a:rPr lang="en-US" sz="1800" dirty="0" err="1">
                <a:solidFill>
                  <a:schemeClr val="dk1"/>
                </a:solidFill>
                <a:latin typeface="Sora Medium"/>
                <a:ea typeface="Sora Medium"/>
                <a:cs typeface="Sora Medium"/>
                <a:sym typeface="Sora Medium"/>
              </a:rPr>
              <a:t>arXiv</a:t>
            </a:r>
            <a:r>
              <a:rPr lang="en-US" sz="1800" dirty="0">
                <a:solidFill>
                  <a:schemeClr val="dk1"/>
                </a:solidFill>
                <a:latin typeface="Sora Medium"/>
                <a:ea typeface="Sora Medium"/>
                <a:cs typeface="Sora Medium"/>
                <a:sym typeface="Sora Medium"/>
              </a:rPr>
              <a:t> preprint, 2024.</a:t>
            </a:r>
            <a:br>
              <a:rPr lang="en-US" sz="1800" dirty="0">
                <a:solidFill>
                  <a:schemeClr val="dk1"/>
                </a:solidFill>
                <a:latin typeface="Sora Medium"/>
                <a:ea typeface="Sora Medium"/>
                <a:cs typeface="Sora Medium"/>
                <a:sym typeface="Sora Medium"/>
              </a:rPr>
            </a:br>
            <a:endParaRPr sz="1800" dirty="0">
              <a:solidFill>
                <a:schemeClr val="dk1"/>
              </a:solidFill>
              <a:latin typeface="Sora Medium"/>
              <a:ea typeface="Sora Medium"/>
              <a:cs typeface="Sora Medium"/>
              <a:sym typeface="Sora Medium"/>
            </a:endParaRPr>
          </a:p>
          <a:p>
            <a:pPr marL="457200" lvl="0" indent="-342900" rtl="0">
              <a:spcBef>
                <a:spcPts val="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L. </a:t>
            </a:r>
            <a:r>
              <a:rPr lang="en-US" sz="1800" dirty="0" err="1">
                <a:solidFill>
                  <a:schemeClr val="dk1"/>
                </a:solidFill>
                <a:latin typeface="Sora Medium"/>
                <a:ea typeface="Sora Medium"/>
                <a:cs typeface="Sora Medium"/>
                <a:sym typeface="Sora Medium"/>
              </a:rPr>
              <a:t>Bottou</a:t>
            </a:r>
            <a:r>
              <a:rPr lang="en-US" sz="1800" dirty="0">
                <a:solidFill>
                  <a:schemeClr val="dk1"/>
                </a:solidFill>
                <a:latin typeface="Sora Medium"/>
                <a:ea typeface="Sora Medium"/>
                <a:cs typeface="Sora Medium"/>
                <a:sym typeface="Sora Medium"/>
              </a:rPr>
              <a:t>, “Large-Scale Machine Learning with Stochastic Gradient Descent,” (tutorial / survey), 2010.</a:t>
            </a:r>
            <a:br>
              <a:rPr lang="en-US" sz="1800" dirty="0">
                <a:solidFill>
                  <a:schemeClr val="dk1"/>
                </a:solidFill>
                <a:latin typeface="Sora Medium"/>
                <a:ea typeface="Sora Medium"/>
                <a:cs typeface="Sora Medium"/>
                <a:sym typeface="Sora Medium"/>
              </a:rPr>
            </a:br>
            <a:endParaRPr sz="1800" dirty="0">
              <a:solidFill>
                <a:schemeClr val="dk1"/>
              </a:solidFill>
              <a:latin typeface="Sora Medium"/>
              <a:ea typeface="Sora Medium"/>
              <a:cs typeface="Sora Medium"/>
              <a:sym typeface="Sora Medium"/>
            </a:endParaRPr>
          </a:p>
          <a:p>
            <a:pPr marL="457200" lvl="0" indent="-342900" rtl="0">
              <a:spcBef>
                <a:spcPts val="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K. </a:t>
            </a:r>
            <a:r>
              <a:rPr lang="en-US" sz="1800" dirty="0" err="1">
                <a:solidFill>
                  <a:schemeClr val="dk1"/>
                </a:solidFill>
                <a:latin typeface="Sora Medium"/>
                <a:ea typeface="Sora Medium"/>
                <a:cs typeface="Sora Medium"/>
                <a:sym typeface="Sora Medium"/>
              </a:rPr>
              <a:t>Pillutla</a:t>
            </a:r>
            <a:r>
              <a:rPr lang="en-US" sz="1800" dirty="0">
                <a:solidFill>
                  <a:schemeClr val="dk1"/>
                </a:solidFill>
                <a:latin typeface="Sora Medium"/>
                <a:ea typeface="Sora Medium"/>
                <a:cs typeface="Sora Medium"/>
                <a:sym typeface="Sora Medium"/>
              </a:rPr>
              <a:t>, S. M. Kakade, and Z. </a:t>
            </a:r>
            <a:r>
              <a:rPr lang="en-US" sz="1800" dirty="0" err="1">
                <a:solidFill>
                  <a:schemeClr val="dk1"/>
                </a:solidFill>
                <a:latin typeface="Sora Medium"/>
                <a:ea typeface="Sora Medium"/>
                <a:cs typeface="Sora Medium"/>
                <a:sym typeface="Sora Medium"/>
              </a:rPr>
              <a:t>Harchaoui</a:t>
            </a:r>
            <a:r>
              <a:rPr lang="en-US" sz="1800" dirty="0">
                <a:solidFill>
                  <a:schemeClr val="dk1"/>
                </a:solidFill>
                <a:latin typeface="Sora Medium"/>
                <a:ea typeface="Sora Medium"/>
                <a:cs typeface="Sora Medium"/>
                <a:sym typeface="Sora Medium"/>
              </a:rPr>
              <a:t>, “Robust Aggregation for Federated Learning,” </a:t>
            </a:r>
            <a:r>
              <a:rPr lang="en-US" sz="1800" i="1" dirty="0">
                <a:solidFill>
                  <a:schemeClr val="dk1"/>
                </a:solidFill>
                <a:latin typeface="Sora Medium"/>
                <a:ea typeface="Sora Medium"/>
                <a:cs typeface="Sora Medium"/>
                <a:sym typeface="Sora Medium"/>
              </a:rPr>
              <a:t>IEEE Trans. Signal Processing</a:t>
            </a:r>
            <a:r>
              <a:rPr lang="en-US" sz="1800" dirty="0">
                <a:solidFill>
                  <a:schemeClr val="dk1"/>
                </a:solidFill>
                <a:latin typeface="Sora Medium"/>
                <a:ea typeface="Sora Medium"/>
                <a:cs typeface="Sora Medium"/>
                <a:sym typeface="Sora Medium"/>
              </a:rPr>
              <a:t>, 2022.</a:t>
            </a:r>
            <a:endParaRPr sz="1800" dirty="0">
              <a:solidFill>
                <a:schemeClr val="dk1"/>
              </a:solidFill>
              <a:latin typeface="Sora Medium"/>
              <a:ea typeface="Sora Medium"/>
              <a:cs typeface="Sora Medium"/>
              <a:sym typeface="Sora Medium"/>
            </a:endParaRPr>
          </a:p>
          <a:p>
            <a:pPr marL="0" lvl="0" indent="0" rtl="0">
              <a:spcBef>
                <a:spcPts val="0"/>
              </a:spcBef>
              <a:spcAft>
                <a:spcPts val="0"/>
              </a:spcAft>
              <a:buNone/>
            </a:pPr>
            <a:endParaRPr sz="1800" dirty="0">
              <a:solidFill>
                <a:schemeClr val="dk1"/>
              </a:solidFill>
              <a:latin typeface="Sora Medium"/>
              <a:ea typeface="Sora Medium"/>
              <a:cs typeface="Sora Medium"/>
              <a:sym typeface="Sora Medium"/>
            </a:endParaRPr>
          </a:p>
          <a:p>
            <a:pPr marL="457200" lvl="0" indent="-342900" rtl="0">
              <a:lnSpc>
                <a:spcPct val="115000"/>
              </a:lnSpc>
              <a:spcBef>
                <a:spcPts val="120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S. Li, J. Liu, X. Wang, and S. Pan,  “Abnormal Client Behavior Detection in Federated Learning,”</a:t>
            </a:r>
            <a:br>
              <a:rPr lang="en-US" sz="1800" dirty="0">
                <a:solidFill>
                  <a:schemeClr val="dk1"/>
                </a:solidFill>
                <a:latin typeface="Sora Medium"/>
                <a:ea typeface="Sora Medium"/>
                <a:cs typeface="Sora Medium"/>
                <a:sym typeface="Sora Medium"/>
              </a:rPr>
            </a:br>
            <a:r>
              <a:rPr lang="en-US" sz="1800" dirty="0">
                <a:solidFill>
                  <a:schemeClr val="dk1"/>
                </a:solidFill>
                <a:latin typeface="Sora Medium"/>
                <a:ea typeface="Sora Medium"/>
                <a:cs typeface="Sora Medium"/>
                <a:sym typeface="Sora Medium"/>
              </a:rPr>
              <a:t> </a:t>
            </a:r>
            <a:r>
              <a:rPr lang="en-US" sz="1800" i="1" dirty="0" err="1">
                <a:solidFill>
                  <a:schemeClr val="dk1"/>
                </a:solidFill>
                <a:latin typeface="Sora Medium"/>
                <a:ea typeface="Sora Medium"/>
                <a:cs typeface="Sora Medium"/>
                <a:sym typeface="Sora Medium"/>
              </a:rPr>
              <a:t>arXiv</a:t>
            </a:r>
            <a:r>
              <a:rPr lang="en-US" sz="1800" i="1" dirty="0">
                <a:solidFill>
                  <a:schemeClr val="dk1"/>
                </a:solidFill>
                <a:latin typeface="Sora Medium"/>
                <a:ea typeface="Sora Medium"/>
                <a:cs typeface="Sora Medium"/>
                <a:sym typeface="Sora Medium"/>
              </a:rPr>
              <a:t> preprint arXiv:2107.02065</a:t>
            </a:r>
            <a:r>
              <a:rPr lang="en-US" sz="1800" dirty="0">
                <a:solidFill>
                  <a:schemeClr val="dk1"/>
                </a:solidFill>
                <a:latin typeface="Sora Medium"/>
                <a:ea typeface="Sora Medium"/>
                <a:cs typeface="Sora Medium"/>
                <a:sym typeface="Sora Medium"/>
              </a:rPr>
              <a:t>, 2021.</a:t>
            </a:r>
            <a:endParaRPr sz="1800" dirty="0">
              <a:solidFill>
                <a:schemeClr val="dk1"/>
              </a:solidFill>
              <a:latin typeface="Sora Medium"/>
              <a:ea typeface="Sora Medium"/>
              <a:cs typeface="Sora Medium"/>
              <a:sym typeface="Sora Medium"/>
            </a:endParaRPr>
          </a:p>
          <a:p>
            <a:pPr marL="457200" lvl="0" indent="0" rtl="0">
              <a:lnSpc>
                <a:spcPct val="115000"/>
              </a:lnSpc>
              <a:spcBef>
                <a:spcPts val="1200"/>
              </a:spcBef>
              <a:spcAft>
                <a:spcPts val="0"/>
              </a:spcAft>
              <a:buNone/>
            </a:pPr>
            <a:endParaRPr sz="1800" dirty="0">
              <a:solidFill>
                <a:schemeClr val="dk1"/>
              </a:solidFill>
              <a:latin typeface="Sora Medium"/>
              <a:ea typeface="Sora Medium"/>
              <a:cs typeface="Sora Medium"/>
              <a:sym typeface="Sora Medium"/>
            </a:endParaRPr>
          </a:p>
          <a:p>
            <a:pPr marL="457200" lvl="0" indent="-342900" rtl="0">
              <a:lnSpc>
                <a:spcPct val="115000"/>
              </a:lnSpc>
              <a:spcBef>
                <a:spcPts val="1200"/>
              </a:spcBef>
              <a:spcAft>
                <a:spcPts val="0"/>
              </a:spcAft>
              <a:buClr>
                <a:schemeClr val="dk1"/>
              </a:buClr>
              <a:buSzPts val="1800"/>
              <a:buFont typeface="Sora Medium"/>
              <a:buChar char="●"/>
            </a:pPr>
            <a:r>
              <a:rPr lang="en-US" sz="1800" dirty="0">
                <a:solidFill>
                  <a:schemeClr val="dk1"/>
                </a:solidFill>
                <a:latin typeface="Sora Medium"/>
                <a:ea typeface="Sora Medium"/>
                <a:cs typeface="Sora Medium"/>
                <a:sym typeface="Sora Medium"/>
              </a:rPr>
              <a:t>H. Kurdi, S. Alnasser, and M. </a:t>
            </a:r>
            <a:r>
              <a:rPr lang="en-US" sz="1800" dirty="0" err="1">
                <a:solidFill>
                  <a:schemeClr val="dk1"/>
                </a:solidFill>
                <a:latin typeface="Sora Medium"/>
                <a:ea typeface="Sora Medium"/>
                <a:cs typeface="Sora Medium"/>
                <a:sym typeface="Sora Medium"/>
              </a:rPr>
              <a:t>Alhelal</a:t>
            </a:r>
            <a:r>
              <a:rPr lang="en-US" sz="1800" dirty="0">
                <a:solidFill>
                  <a:schemeClr val="dk1"/>
                </a:solidFill>
                <a:latin typeface="Sora Medium"/>
                <a:ea typeface="Sora Medium"/>
                <a:cs typeface="Sora Medium"/>
                <a:sym typeface="Sora Medium"/>
              </a:rPr>
              <a:t>,  “</a:t>
            </a:r>
            <a:r>
              <a:rPr lang="en-US" sz="1800" dirty="0" err="1">
                <a:solidFill>
                  <a:schemeClr val="dk1"/>
                </a:solidFill>
                <a:latin typeface="Sora Medium"/>
                <a:ea typeface="Sora Medium"/>
                <a:cs typeface="Sora Medium"/>
                <a:sym typeface="Sora Medium"/>
              </a:rPr>
              <a:t>AuthenticPeer</a:t>
            </a:r>
            <a:r>
              <a:rPr lang="en-US" sz="1800" dirty="0">
                <a:solidFill>
                  <a:schemeClr val="dk1"/>
                </a:solidFill>
                <a:latin typeface="Sora Medium"/>
                <a:ea typeface="Sora Medium"/>
                <a:cs typeface="Sora Medium"/>
                <a:sym typeface="Sora Medium"/>
              </a:rPr>
              <a:t>: A Reputation Management System for Peer-to-Peer Wireless Sensor Networks,” </a:t>
            </a:r>
            <a:r>
              <a:rPr lang="en-US" sz="1800" i="1" dirty="0">
                <a:solidFill>
                  <a:schemeClr val="dk1"/>
                </a:solidFill>
                <a:latin typeface="Sora Medium"/>
                <a:ea typeface="Sora Medium"/>
                <a:cs typeface="Sora Medium"/>
                <a:sym typeface="Sora Medium"/>
              </a:rPr>
              <a:t>International Journal of Distributed Sensor Networks</a:t>
            </a:r>
            <a:r>
              <a:rPr lang="en-US" sz="1800" dirty="0">
                <a:solidFill>
                  <a:schemeClr val="dk1"/>
                </a:solidFill>
                <a:latin typeface="Sora Medium"/>
                <a:ea typeface="Sora Medium"/>
                <a:cs typeface="Sora Medium"/>
                <a:sym typeface="Sora Medium"/>
              </a:rPr>
              <a:t>, vol. 2015, Article ID 637831, 11 pages, 2015.</a:t>
            </a:r>
            <a:endParaRPr sz="1800" dirty="0">
              <a:solidFill>
                <a:schemeClr val="dk1"/>
              </a:solidFill>
              <a:latin typeface="Sora Medium"/>
              <a:ea typeface="Sora Medium"/>
              <a:cs typeface="Sora Medium"/>
              <a:sym typeface="Sora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116" descr="Thank you slide for a federated learning topic with just &quot;Thank You&quot; written in the slide"/>
          <p:cNvPicPr preferRelativeResize="0"/>
          <p:nvPr/>
        </p:nvPicPr>
        <p:blipFill rotWithShape="1">
          <a:blip r:embed="rId3">
            <a:alphaModFix/>
          </a:blip>
          <a:srcRect l="4083" t="24952" r="4758" b="23546"/>
          <a:stretch/>
        </p:blipFill>
        <p:spPr>
          <a:xfrm>
            <a:off x="0" y="0"/>
            <a:ext cx="12138625" cy="6858001"/>
          </a:xfrm>
          <a:prstGeom prst="rect">
            <a:avLst/>
          </a:prstGeom>
          <a:noFill/>
          <a:ln>
            <a:noFill/>
          </a:ln>
        </p:spPr>
      </p:pic>
      <p:sp>
        <p:nvSpPr>
          <p:cNvPr id="1443" name="Google Shape;1443;p116"/>
          <p:cNvSpPr/>
          <p:nvPr/>
        </p:nvSpPr>
        <p:spPr>
          <a:xfrm>
            <a:off x="10230804" y="225200"/>
            <a:ext cx="1623000" cy="267300"/>
          </a:xfrm>
          <a:prstGeom prst="rect">
            <a:avLst/>
          </a:prstGeom>
          <a:solidFill>
            <a:srgbClr val="2A66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ra"/>
              <a:ea typeface="Sora"/>
              <a:cs typeface="Sora"/>
              <a:sym typeface="So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68"/>
          <p:cNvSpPr txBox="1">
            <a:spLocks noGrp="1"/>
          </p:cNvSpPr>
          <p:nvPr>
            <p:ph type="title"/>
          </p:nvPr>
        </p:nvSpPr>
        <p:spPr>
          <a:xfrm>
            <a:off x="128025" y="1019320"/>
            <a:ext cx="8676000" cy="1112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u="sng"/>
              <a:t>Problem Statement</a:t>
            </a:r>
            <a:endParaRPr b="1" u="sng"/>
          </a:p>
        </p:txBody>
      </p:sp>
      <p:sp>
        <p:nvSpPr>
          <p:cNvPr id="1014" name="Google Shape;1014;p68"/>
          <p:cNvSpPr txBox="1">
            <a:spLocks noGrp="1"/>
          </p:cNvSpPr>
          <p:nvPr>
            <p:ph type="subTitle" idx="1"/>
          </p:nvPr>
        </p:nvSpPr>
        <p:spPr>
          <a:xfrm>
            <a:off x="128025" y="2644725"/>
            <a:ext cx="5590500" cy="2673900"/>
          </a:xfrm>
          <a:prstGeom prst="rect">
            <a:avLst/>
          </a:prstGeom>
        </p:spPr>
        <p:txBody>
          <a:bodyPr spcFirstLastPara="1" wrap="square" lIns="121900" tIns="121900" rIns="121900" bIns="121900" anchor="b" anchorCtr="0">
            <a:noAutofit/>
          </a:bodyPr>
          <a:lstStyle/>
          <a:p>
            <a:pPr marL="0" lvl="0" indent="0" algn="ctr" rtl="0">
              <a:lnSpc>
                <a:spcPct val="150000"/>
              </a:lnSpc>
              <a:spcBef>
                <a:spcPts val="0"/>
              </a:spcBef>
              <a:spcAft>
                <a:spcPts val="0"/>
              </a:spcAft>
              <a:buNone/>
            </a:pPr>
            <a:r>
              <a:rPr lang="en-US" sz="1950" b="1">
                <a:solidFill>
                  <a:srgbClr val="1A1A1A"/>
                </a:solidFill>
                <a:highlight>
                  <a:srgbClr val="E3DFD6"/>
                </a:highlight>
                <a:latin typeface="Roboto"/>
                <a:ea typeface="Roboto"/>
                <a:cs typeface="Roboto"/>
                <a:sym typeface="Roboto"/>
              </a:rPr>
              <a:t>Attackers, or malicious clients, compromise the global model by submitting "poisoned" updates to the server. Our experiment specifically investigates the impact of two types of attacks designed to corrupt or stall the model: sign-flip and additive-noise attacks.</a:t>
            </a:r>
            <a:endParaRPr sz="2200" b="1">
              <a:solidFill>
                <a:srgbClr val="1A1A1A"/>
              </a:solidFill>
              <a:highlight>
                <a:srgbClr val="E3DFD6"/>
              </a:highlight>
            </a:endParaRPr>
          </a:p>
        </p:txBody>
      </p:sp>
      <p:pic>
        <p:nvPicPr>
          <p:cNvPr id="1015" name="Google Shape;1015;p68" descr="Simple image on Byzantine Attack in federated learning"/>
          <p:cNvPicPr preferRelativeResize="0"/>
          <p:nvPr/>
        </p:nvPicPr>
        <p:blipFill>
          <a:blip r:embed="rId3">
            <a:alphaModFix/>
          </a:blip>
          <a:stretch>
            <a:fillRect/>
          </a:stretch>
        </p:blipFill>
        <p:spPr>
          <a:xfrm>
            <a:off x="6237250" y="1823495"/>
            <a:ext cx="4421480" cy="44214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69"/>
          <p:cNvSpPr txBox="1">
            <a:spLocks noGrp="1"/>
          </p:cNvSpPr>
          <p:nvPr>
            <p:ph type="title"/>
          </p:nvPr>
        </p:nvSpPr>
        <p:spPr>
          <a:xfrm>
            <a:off x="128025" y="1019320"/>
            <a:ext cx="8676000" cy="1112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u="sng"/>
              <a:t>Problem Statement</a:t>
            </a:r>
            <a:endParaRPr b="1" u="sng"/>
          </a:p>
        </p:txBody>
      </p:sp>
      <p:sp>
        <p:nvSpPr>
          <p:cNvPr id="1021" name="Google Shape;1021;p69"/>
          <p:cNvSpPr txBox="1">
            <a:spLocks noGrp="1"/>
          </p:cNvSpPr>
          <p:nvPr>
            <p:ph type="subTitle" idx="1"/>
          </p:nvPr>
        </p:nvSpPr>
        <p:spPr>
          <a:xfrm>
            <a:off x="128025" y="2219775"/>
            <a:ext cx="5590500" cy="2673900"/>
          </a:xfrm>
          <a:prstGeom prst="rect">
            <a:avLst/>
          </a:prstGeom>
        </p:spPr>
        <p:txBody>
          <a:bodyPr spcFirstLastPara="1" wrap="square" lIns="121900" tIns="121900" rIns="121900" bIns="121900" anchor="b" anchorCtr="0">
            <a:noAutofit/>
          </a:bodyPr>
          <a:lstStyle/>
          <a:p>
            <a:pPr marL="0" lvl="0" indent="0" algn="ctr" rtl="0">
              <a:lnSpc>
                <a:spcPct val="150000"/>
              </a:lnSpc>
              <a:spcBef>
                <a:spcPts val="0"/>
              </a:spcBef>
              <a:spcAft>
                <a:spcPts val="0"/>
              </a:spcAft>
              <a:buClr>
                <a:srgbClr val="000000"/>
              </a:buClr>
              <a:buFont typeface="Arial"/>
              <a:buNone/>
            </a:pPr>
            <a:r>
              <a:rPr lang="en-US" sz="1750" b="1">
                <a:highlight>
                  <a:srgbClr val="E3DFD6"/>
                </a:highlight>
                <a:latin typeface="Urbanist"/>
                <a:ea typeface="Urbanist"/>
                <a:cs typeface="Urbanist"/>
                <a:sym typeface="Urbanist"/>
              </a:rPr>
              <a:t>The server is vulnerable to "Byzantine" clients. attackers can send poisoned model updates (e.g., `Sign Flip`, ‘Additive Noise) to corrupt the global model and prevent it from learning.</a:t>
            </a:r>
            <a:endParaRPr sz="2600" b="1">
              <a:highlight>
                <a:srgbClr val="E3DFD6"/>
              </a:highlight>
            </a:endParaRPr>
          </a:p>
          <a:p>
            <a:pPr marL="0" lvl="0" indent="0" algn="ctr" rtl="0">
              <a:lnSpc>
                <a:spcPct val="150000"/>
              </a:lnSpc>
              <a:spcBef>
                <a:spcPts val="0"/>
              </a:spcBef>
              <a:spcAft>
                <a:spcPts val="0"/>
              </a:spcAft>
              <a:buNone/>
            </a:pPr>
            <a:endParaRPr sz="2350" b="1">
              <a:highlight>
                <a:srgbClr val="E3DFD6"/>
              </a:highlight>
              <a:latin typeface="Roboto"/>
              <a:ea typeface="Roboto"/>
              <a:cs typeface="Roboto"/>
              <a:sym typeface="Roboto"/>
            </a:endParaRPr>
          </a:p>
        </p:txBody>
      </p:sp>
      <p:pic>
        <p:nvPicPr>
          <p:cNvPr id="1022" name="Google Shape;1022;p69" descr="simple image on Sign flip and additive noise attacks in Federated learning"/>
          <p:cNvPicPr preferRelativeResize="0"/>
          <p:nvPr/>
        </p:nvPicPr>
        <p:blipFill>
          <a:blip r:embed="rId3">
            <a:alphaModFix/>
          </a:blip>
          <a:stretch>
            <a:fillRect/>
          </a:stretch>
        </p:blipFill>
        <p:spPr>
          <a:xfrm>
            <a:off x="6033400" y="1345973"/>
            <a:ext cx="5512026" cy="5512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70"/>
          <p:cNvSpPr/>
          <p:nvPr/>
        </p:nvSpPr>
        <p:spPr>
          <a:xfrm>
            <a:off x="5774626" y="873475"/>
            <a:ext cx="3295800" cy="57120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50150" tIns="150150" rIns="150150" bIns="150150" anchor="ctr" anchorCtr="0">
            <a:noAutofit/>
          </a:bodyPr>
          <a:lstStyle/>
          <a:p>
            <a:pPr marL="0" lvl="0" indent="0" algn="ctr" rtl="0">
              <a:spcBef>
                <a:spcPts val="0"/>
              </a:spcBef>
              <a:spcAft>
                <a:spcPts val="0"/>
              </a:spcAft>
              <a:buNone/>
            </a:pPr>
            <a:endParaRPr sz="2340">
              <a:solidFill>
                <a:schemeClr val="lt1"/>
              </a:solidFill>
              <a:latin typeface="Sora"/>
              <a:ea typeface="Sora"/>
              <a:cs typeface="Sora"/>
              <a:sym typeface="Sora"/>
            </a:endParaRPr>
          </a:p>
        </p:txBody>
      </p:sp>
      <p:sp>
        <p:nvSpPr>
          <p:cNvPr id="1028" name="Google Shape;1028;p70"/>
          <p:cNvSpPr/>
          <p:nvPr/>
        </p:nvSpPr>
        <p:spPr>
          <a:xfrm>
            <a:off x="2714400" y="873475"/>
            <a:ext cx="3295800" cy="57120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50150" tIns="150150" rIns="150150" bIns="150150" anchor="ctr" anchorCtr="0">
            <a:noAutofit/>
          </a:bodyPr>
          <a:lstStyle/>
          <a:p>
            <a:pPr marL="0" lvl="0" indent="0" algn="ctr" rtl="0">
              <a:spcBef>
                <a:spcPts val="0"/>
              </a:spcBef>
              <a:spcAft>
                <a:spcPts val="0"/>
              </a:spcAft>
              <a:buNone/>
            </a:pPr>
            <a:endParaRPr sz="2340">
              <a:solidFill>
                <a:schemeClr val="lt1"/>
              </a:solidFill>
              <a:latin typeface="Sora"/>
              <a:ea typeface="Sora"/>
              <a:cs typeface="Sora"/>
              <a:sym typeface="Sora"/>
            </a:endParaRPr>
          </a:p>
        </p:txBody>
      </p:sp>
      <p:sp>
        <p:nvSpPr>
          <p:cNvPr id="1029" name="Google Shape;1029;p70"/>
          <p:cNvSpPr txBox="1">
            <a:spLocks noGrp="1"/>
          </p:cNvSpPr>
          <p:nvPr>
            <p:ph type="title"/>
          </p:nvPr>
        </p:nvSpPr>
        <p:spPr>
          <a:xfrm>
            <a:off x="50800" y="426200"/>
            <a:ext cx="2430900" cy="693600"/>
          </a:xfrm>
          <a:prstGeom prst="rect">
            <a:avLst/>
          </a:prstGeom>
        </p:spPr>
        <p:txBody>
          <a:bodyPr spcFirstLastPara="1" wrap="square" lIns="243825" tIns="121900" rIns="121900" bIns="121900" anchor="t" anchorCtr="0">
            <a:noAutofit/>
          </a:bodyPr>
          <a:lstStyle/>
          <a:p>
            <a:pPr marL="0" lvl="0" indent="0" algn="l" rtl="0">
              <a:spcBef>
                <a:spcPts val="0"/>
              </a:spcBef>
              <a:spcAft>
                <a:spcPts val="0"/>
              </a:spcAft>
              <a:buNone/>
            </a:pPr>
            <a:r>
              <a:rPr lang="en-US"/>
              <a:t>MOTIVATION</a:t>
            </a:r>
            <a:endParaRPr/>
          </a:p>
        </p:txBody>
      </p:sp>
      <p:sp>
        <p:nvSpPr>
          <p:cNvPr id="1030" name="Google Shape;1030;p70"/>
          <p:cNvSpPr txBox="1">
            <a:spLocks noGrp="1"/>
          </p:cNvSpPr>
          <p:nvPr>
            <p:ph type="subTitle" idx="13"/>
          </p:nvPr>
        </p:nvSpPr>
        <p:spPr>
          <a:xfrm>
            <a:off x="3077525" y="1716583"/>
            <a:ext cx="2569500" cy="743400"/>
          </a:xfrm>
          <a:prstGeom prst="rect">
            <a:avLst/>
          </a:prstGeom>
        </p:spPr>
        <p:txBody>
          <a:bodyPr spcFirstLastPara="1" wrap="square" lIns="112600" tIns="112600" rIns="112600" bIns="112600" anchor="t" anchorCtr="0">
            <a:noAutofit/>
          </a:bodyPr>
          <a:lstStyle/>
          <a:p>
            <a:pPr marL="0" lvl="0" indent="0" algn="l" rtl="0">
              <a:spcBef>
                <a:spcPts val="0"/>
              </a:spcBef>
              <a:spcAft>
                <a:spcPts val="0"/>
              </a:spcAft>
              <a:buNone/>
            </a:pPr>
            <a:r>
              <a:rPr lang="en-US" sz="2463">
                <a:solidFill>
                  <a:srgbClr val="DEFF9A"/>
                </a:solidFill>
                <a:latin typeface="Urbanist"/>
                <a:ea typeface="Urbanist"/>
                <a:cs typeface="Urbanist"/>
                <a:sym typeface="Urbanist"/>
              </a:rPr>
              <a:t>The Fragility of FedAvg</a:t>
            </a:r>
            <a:endParaRPr sz="2217">
              <a:solidFill>
                <a:schemeClr val="accent3"/>
              </a:solidFill>
            </a:endParaRPr>
          </a:p>
        </p:txBody>
      </p:sp>
      <p:sp>
        <p:nvSpPr>
          <p:cNvPr id="1031" name="Google Shape;1031;p70"/>
          <p:cNvSpPr txBox="1">
            <a:spLocks noGrp="1"/>
          </p:cNvSpPr>
          <p:nvPr>
            <p:ph type="subTitle" idx="3"/>
          </p:nvPr>
        </p:nvSpPr>
        <p:spPr>
          <a:xfrm>
            <a:off x="3077546" y="2694772"/>
            <a:ext cx="2569500" cy="2701500"/>
          </a:xfrm>
          <a:prstGeom prst="rect">
            <a:avLst/>
          </a:prstGeom>
        </p:spPr>
        <p:txBody>
          <a:bodyPr spcFirstLastPara="1" wrap="square" lIns="112600" tIns="112600" rIns="112600" bIns="112600" anchor="t" anchorCtr="0">
            <a:noAutofit/>
          </a:bodyPr>
          <a:lstStyle/>
          <a:p>
            <a:pPr marL="0" lvl="0" indent="0" algn="l" rtl="0">
              <a:lnSpc>
                <a:spcPct val="150000"/>
              </a:lnSpc>
              <a:spcBef>
                <a:spcPts val="0"/>
              </a:spcBef>
              <a:spcAft>
                <a:spcPts val="0"/>
              </a:spcAft>
              <a:buNone/>
            </a:pPr>
            <a:r>
              <a:rPr lang="en-US" sz="1400">
                <a:solidFill>
                  <a:srgbClr val="D4D4D4"/>
                </a:solidFill>
                <a:latin typeface="Urbanist"/>
                <a:ea typeface="Urbanist"/>
                <a:cs typeface="Urbanist"/>
                <a:sym typeface="Urbanist"/>
              </a:rPr>
              <a:t>Standard FL is not secure. A single attacker using simple methods (Sign-Flip, Noise) can destroy the global model. It also fails to handle "honest stragglers" in Non-IID settings.</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1400">
              <a:solidFill>
                <a:srgbClr val="D1D5DB"/>
              </a:solidFill>
              <a:latin typeface="Urbanist"/>
              <a:ea typeface="Urbanist"/>
              <a:cs typeface="Urbanist"/>
              <a:sym typeface="Urbanist"/>
            </a:endParaRPr>
          </a:p>
        </p:txBody>
      </p:sp>
      <p:sp>
        <p:nvSpPr>
          <p:cNvPr id="1032" name="Google Shape;1032;p70"/>
          <p:cNvSpPr txBox="1">
            <a:spLocks noGrp="1"/>
          </p:cNvSpPr>
          <p:nvPr>
            <p:ph type="title" idx="18"/>
          </p:nvPr>
        </p:nvSpPr>
        <p:spPr>
          <a:xfrm>
            <a:off x="304800" y="6366571"/>
            <a:ext cx="2585700" cy="25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Year/Quarter/Month</a:t>
            </a:r>
            <a:endParaRPr/>
          </a:p>
        </p:txBody>
      </p:sp>
      <p:sp>
        <p:nvSpPr>
          <p:cNvPr id="1033" name="Google Shape;1033;p70"/>
          <p:cNvSpPr txBox="1">
            <a:spLocks noGrp="1"/>
          </p:cNvSpPr>
          <p:nvPr>
            <p:ph type="subTitle" idx="2"/>
          </p:nvPr>
        </p:nvSpPr>
        <p:spPr>
          <a:xfrm>
            <a:off x="6137751" y="1731237"/>
            <a:ext cx="2569500" cy="743400"/>
          </a:xfrm>
          <a:prstGeom prst="rect">
            <a:avLst/>
          </a:prstGeom>
        </p:spPr>
        <p:txBody>
          <a:bodyPr spcFirstLastPara="1" wrap="square" lIns="112600" tIns="112600" rIns="112600" bIns="112600" anchor="t" anchorCtr="0">
            <a:noAutofit/>
          </a:bodyPr>
          <a:lstStyle/>
          <a:p>
            <a:pPr marL="0" lvl="0" indent="0" algn="l" rtl="0">
              <a:spcBef>
                <a:spcPts val="0"/>
              </a:spcBef>
              <a:spcAft>
                <a:spcPts val="0"/>
              </a:spcAft>
              <a:buNone/>
            </a:pPr>
            <a:r>
              <a:rPr lang="en-US" sz="2463">
                <a:solidFill>
                  <a:srgbClr val="DEFF9A"/>
                </a:solidFill>
                <a:latin typeface="Urbanist"/>
                <a:ea typeface="Urbanist"/>
                <a:cs typeface="Urbanist"/>
                <a:sym typeface="Urbanist"/>
              </a:rPr>
              <a:t>Limitations of Robust Defenses</a:t>
            </a:r>
            <a:endParaRPr sz="1231">
              <a:solidFill>
                <a:srgbClr val="000000"/>
              </a:solidFill>
              <a:latin typeface="Arial"/>
              <a:ea typeface="Arial"/>
              <a:cs typeface="Arial"/>
              <a:sym typeface="Arial"/>
            </a:endParaRPr>
          </a:p>
          <a:p>
            <a:pPr marL="0" lvl="0" indent="0" algn="l" rtl="0">
              <a:spcBef>
                <a:spcPts val="0"/>
              </a:spcBef>
              <a:spcAft>
                <a:spcPts val="0"/>
              </a:spcAft>
              <a:buNone/>
            </a:pPr>
            <a:endParaRPr sz="1478">
              <a:solidFill>
                <a:schemeClr val="accent3"/>
              </a:solidFill>
            </a:endParaRPr>
          </a:p>
        </p:txBody>
      </p:sp>
      <p:sp>
        <p:nvSpPr>
          <p:cNvPr id="1034" name="Google Shape;1034;p70"/>
          <p:cNvSpPr txBox="1">
            <a:spLocks noGrp="1"/>
          </p:cNvSpPr>
          <p:nvPr>
            <p:ph type="subTitle" idx="5"/>
          </p:nvPr>
        </p:nvSpPr>
        <p:spPr>
          <a:xfrm>
            <a:off x="6137764" y="2700710"/>
            <a:ext cx="2569500" cy="2701500"/>
          </a:xfrm>
          <a:prstGeom prst="rect">
            <a:avLst/>
          </a:prstGeom>
        </p:spPr>
        <p:txBody>
          <a:bodyPr spcFirstLastPara="1" wrap="square" lIns="112600" tIns="112600" rIns="112600" bIns="112600" anchor="t" anchorCtr="0">
            <a:noAutofit/>
          </a:bodyPr>
          <a:lstStyle/>
          <a:p>
            <a:pPr marL="457200" lvl="0" indent="-317500" algn="l" rtl="0">
              <a:lnSpc>
                <a:spcPct val="150000"/>
              </a:lnSpc>
              <a:spcBef>
                <a:spcPts val="0"/>
              </a:spcBef>
              <a:spcAft>
                <a:spcPts val="0"/>
              </a:spcAft>
              <a:buClr>
                <a:srgbClr val="D4D4D4"/>
              </a:buClr>
              <a:buSzPts val="1400"/>
              <a:buFont typeface="Urbanist"/>
              <a:buChar char="●"/>
            </a:pPr>
            <a:r>
              <a:rPr lang="en-US" sz="1400">
                <a:solidFill>
                  <a:srgbClr val="D4D4D4"/>
                </a:solidFill>
                <a:latin typeface="Urbanist"/>
                <a:ea typeface="Urbanist"/>
                <a:cs typeface="Urbanist"/>
                <a:sym typeface="Urbanist"/>
              </a:rPr>
              <a:t>Multi-Krum: Computationally slow (O(dn</a:t>
            </a:r>
            <a:r>
              <a:rPr lang="en-US" sz="1400" baseline="30000">
                <a:solidFill>
                  <a:srgbClr val="D4D4D4"/>
                </a:solidFill>
                <a:latin typeface="Urbanist"/>
                <a:ea typeface="Urbanist"/>
                <a:cs typeface="Urbanist"/>
                <a:sym typeface="Urbanist"/>
              </a:rPr>
              <a:t>2</a:t>
            </a:r>
            <a:r>
              <a:rPr lang="en-US" sz="1400">
                <a:solidFill>
                  <a:srgbClr val="D4D4D4"/>
                </a:solidFill>
                <a:latin typeface="Urbanist"/>
                <a:ea typeface="Urbanist"/>
                <a:cs typeface="Urbanist"/>
                <a:sym typeface="Urbanist"/>
              </a:rPr>
              <a:t>) and brittle in Non-IID settings (mistakes diverse data for attacks).</a:t>
            </a:r>
            <a:endParaRPr sz="1400">
              <a:solidFill>
                <a:srgbClr val="D4D4D4"/>
              </a:solidFill>
              <a:latin typeface="Urbanist"/>
              <a:ea typeface="Urbanist"/>
              <a:cs typeface="Urbanist"/>
              <a:sym typeface="Urbanist"/>
            </a:endParaRPr>
          </a:p>
          <a:p>
            <a:pPr marL="457200" lvl="0" indent="-317500" algn="l" rtl="0">
              <a:lnSpc>
                <a:spcPct val="150000"/>
              </a:lnSpc>
              <a:spcBef>
                <a:spcPts val="0"/>
              </a:spcBef>
              <a:spcAft>
                <a:spcPts val="0"/>
              </a:spcAft>
              <a:buClr>
                <a:srgbClr val="D4D4D4"/>
              </a:buClr>
              <a:buSzPts val="1400"/>
              <a:buFont typeface="Urbanist"/>
              <a:buChar char="●"/>
            </a:pPr>
            <a:r>
              <a:rPr lang="en-US" sz="1400">
                <a:solidFill>
                  <a:srgbClr val="D4D4D4"/>
                </a:solidFill>
                <a:latin typeface="Urbanist"/>
                <a:ea typeface="Urbanist"/>
                <a:cs typeface="Urbanist"/>
                <a:sym typeface="Urbanist"/>
              </a:rPr>
              <a:t>CWMed: Robust but statistically inefficient; often converges slower (O(dn)) than weighted averages.</a:t>
            </a:r>
            <a:endParaRPr sz="1400"/>
          </a:p>
        </p:txBody>
      </p:sp>
      <p:sp>
        <p:nvSpPr>
          <p:cNvPr id="1035" name="Google Shape;1035;p70"/>
          <p:cNvSpPr txBox="1">
            <a:spLocks noGrp="1"/>
          </p:cNvSpPr>
          <p:nvPr>
            <p:ph type="subTitle" idx="6"/>
          </p:nvPr>
        </p:nvSpPr>
        <p:spPr>
          <a:xfrm>
            <a:off x="8895442" y="2503600"/>
            <a:ext cx="2085900" cy="60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solidFill>
                  <a:schemeClr val="lt1"/>
                </a:solidFill>
                <a:latin typeface="IBM Plex Sans SemiBold"/>
                <a:ea typeface="IBM Plex Sans SemiBold"/>
                <a:cs typeface="IBM Plex Sans SemiBold"/>
                <a:sym typeface="IBM Plex Sans SemiBold"/>
              </a:rPr>
              <a:t>Objective title</a:t>
            </a:r>
            <a:endParaRPr>
              <a:solidFill>
                <a:schemeClr val="lt1"/>
              </a:solidFill>
              <a:latin typeface="IBM Plex Sans SemiBold"/>
              <a:ea typeface="IBM Plex Sans SemiBold"/>
              <a:cs typeface="IBM Plex Sans SemiBold"/>
              <a:sym typeface="IBM Plex Sans SemiBold"/>
            </a:endParaRPr>
          </a:p>
        </p:txBody>
      </p:sp>
      <p:sp>
        <p:nvSpPr>
          <p:cNvPr id="1036" name="Google Shape;1036;p70"/>
          <p:cNvSpPr txBox="1">
            <a:spLocks noGrp="1"/>
          </p:cNvSpPr>
          <p:nvPr>
            <p:ph type="title" idx="17"/>
          </p:nvPr>
        </p:nvSpPr>
        <p:spPr>
          <a:xfrm>
            <a:off x="3973781" y="1153597"/>
            <a:ext cx="777300" cy="641100"/>
          </a:xfrm>
          <a:prstGeom prst="rect">
            <a:avLst/>
          </a:prstGeom>
        </p:spPr>
        <p:txBody>
          <a:bodyPr spcFirstLastPara="1" wrap="square" lIns="112600" tIns="112600" rIns="112600" bIns="112600" anchor="t" anchorCtr="0">
            <a:noAutofit/>
          </a:bodyPr>
          <a:lstStyle/>
          <a:p>
            <a:pPr marL="0" lvl="0" indent="0" algn="ctr" rtl="0">
              <a:spcBef>
                <a:spcPts val="0"/>
              </a:spcBef>
              <a:spcAft>
                <a:spcPts val="0"/>
              </a:spcAft>
              <a:buNone/>
            </a:pPr>
            <a:r>
              <a:rPr lang="en-US" sz="2956"/>
              <a:t>1</a:t>
            </a:r>
            <a:endParaRPr sz="2956"/>
          </a:p>
        </p:txBody>
      </p:sp>
      <p:sp>
        <p:nvSpPr>
          <p:cNvPr id="1037" name="Google Shape;1037;p70"/>
          <p:cNvSpPr txBox="1">
            <a:spLocks noGrp="1"/>
          </p:cNvSpPr>
          <p:nvPr>
            <p:ph type="title" idx="14"/>
          </p:nvPr>
        </p:nvSpPr>
        <p:spPr>
          <a:xfrm>
            <a:off x="7028320" y="1153597"/>
            <a:ext cx="777300" cy="641100"/>
          </a:xfrm>
          <a:prstGeom prst="rect">
            <a:avLst/>
          </a:prstGeom>
        </p:spPr>
        <p:txBody>
          <a:bodyPr spcFirstLastPara="1" wrap="square" lIns="112600" tIns="112600" rIns="112600" bIns="112600" anchor="t" anchorCtr="0">
            <a:noAutofit/>
          </a:bodyPr>
          <a:lstStyle/>
          <a:p>
            <a:pPr marL="0" lvl="0" indent="0" algn="ctr" rtl="0">
              <a:spcBef>
                <a:spcPts val="0"/>
              </a:spcBef>
              <a:spcAft>
                <a:spcPts val="0"/>
              </a:spcAft>
              <a:buNone/>
            </a:pPr>
            <a:r>
              <a:rPr lang="en-US" sz="2956"/>
              <a:t>2</a:t>
            </a:r>
            <a:endParaRPr sz="2956"/>
          </a:p>
        </p:txBody>
      </p:sp>
      <p:sp>
        <p:nvSpPr>
          <p:cNvPr id="1038" name="Google Shape;1038;p70"/>
          <p:cNvSpPr txBox="1">
            <a:spLocks noGrp="1"/>
          </p:cNvSpPr>
          <p:nvPr>
            <p:ph type="title" idx="15"/>
          </p:nvPr>
        </p:nvSpPr>
        <p:spPr>
          <a:xfrm>
            <a:off x="9605600" y="1881600"/>
            <a:ext cx="630900" cy="52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4</a:t>
            </a:r>
            <a:endParaRPr/>
          </a:p>
        </p:txBody>
      </p:sp>
      <p:sp>
        <p:nvSpPr>
          <p:cNvPr id="1039" name="Google Shape;1039;p70"/>
          <p:cNvSpPr txBox="1">
            <a:spLocks noGrp="1"/>
          </p:cNvSpPr>
          <p:nvPr>
            <p:ph type="title"/>
          </p:nvPr>
        </p:nvSpPr>
        <p:spPr>
          <a:xfrm>
            <a:off x="2797102" y="394050"/>
            <a:ext cx="2921400" cy="693600"/>
          </a:xfrm>
          <a:prstGeom prst="rect">
            <a:avLst/>
          </a:prstGeom>
        </p:spPr>
        <p:txBody>
          <a:bodyPr spcFirstLastPara="1" wrap="square" lIns="243825" tIns="121900" rIns="121900" bIns="121900" anchor="t" anchorCtr="0">
            <a:noAutofit/>
          </a:bodyPr>
          <a:lstStyle/>
          <a:p>
            <a:pPr marL="0" lvl="0" indent="0" algn="l" rtl="0">
              <a:spcBef>
                <a:spcPts val="0"/>
              </a:spcBef>
              <a:spcAft>
                <a:spcPts val="0"/>
              </a:spcAft>
              <a:buNone/>
            </a:pPr>
            <a:r>
              <a:rPr lang="en-US"/>
              <a:t>Why a new protocol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71"/>
          <p:cNvSpPr/>
          <p:nvPr/>
        </p:nvSpPr>
        <p:spPr>
          <a:xfrm>
            <a:off x="5774626" y="873475"/>
            <a:ext cx="3295800" cy="57120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50150" tIns="150150" rIns="150150" bIns="150150" anchor="ctr" anchorCtr="0">
            <a:noAutofit/>
          </a:bodyPr>
          <a:lstStyle/>
          <a:p>
            <a:pPr marL="0" lvl="0" indent="0" algn="ctr" rtl="0">
              <a:spcBef>
                <a:spcPts val="0"/>
              </a:spcBef>
              <a:spcAft>
                <a:spcPts val="0"/>
              </a:spcAft>
              <a:buNone/>
            </a:pPr>
            <a:endParaRPr sz="2340">
              <a:solidFill>
                <a:schemeClr val="lt1"/>
              </a:solidFill>
              <a:latin typeface="Sora"/>
              <a:ea typeface="Sora"/>
              <a:cs typeface="Sora"/>
              <a:sym typeface="Sora"/>
            </a:endParaRPr>
          </a:p>
        </p:txBody>
      </p:sp>
      <p:sp>
        <p:nvSpPr>
          <p:cNvPr id="1045" name="Google Shape;1045;p71"/>
          <p:cNvSpPr/>
          <p:nvPr/>
        </p:nvSpPr>
        <p:spPr>
          <a:xfrm>
            <a:off x="2714400" y="873475"/>
            <a:ext cx="3295800" cy="5712000"/>
          </a:xfrm>
          <a:prstGeom prst="roundRect">
            <a:avLst>
              <a:gd name="adj" fmla="val 50000"/>
            </a:avLst>
          </a:prstGeom>
          <a:noFill/>
          <a:ln w="9525" cap="flat" cmpd="sng">
            <a:solidFill>
              <a:schemeClr val="accent5"/>
            </a:solidFill>
            <a:prstDash val="solid"/>
            <a:round/>
            <a:headEnd type="none" w="sm" len="sm"/>
            <a:tailEnd type="none" w="sm" len="sm"/>
          </a:ln>
        </p:spPr>
        <p:txBody>
          <a:bodyPr spcFirstLastPara="1" wrap="square" lIns="150150" tIns="150150" rIns="150150" bIns="150150" anchor="ctr" anchorCtr="0">
            <a:noAutofit/>
          </a:bodyPr>
          <a:lstStyle/>
          <a:p>
            <a:pPr marL="0" lvl="0" indent="0" algn="ctr" rtl="0">
              <a:spcBef>
                <a:spcPts val="0"/>
              </a:spcBef>
              <a:spcAft>
                <a:spcPts val="0"/>
              </a:spcAft>
              <a:buNone/>
            </a:pPr>
            <a:endParaRPr sz="2340">
              <a:solidFill>
                <a:schemeClr val="lt1"/>
              </a:solidFill>
              <a:latin typeface="Sora"/>
              <a:ea typeface="Sora"/>
              <a:cs typeface="Sora"/>
              <a:sym typeface="Sora"/>
            </a:endParaRPr>
          </a:p>
        </p:txBody>
      </p:sp>
      <p:sp>
        <p:nvSpPr>
          <p:cNvPr id="1046" name="Google Shape;1046;p71"/>
          <p:cNvSpPr txBox="1">
            <a:spLocks noGrp="1"/>
          </p:cNvSpPr>
          <p:nvPr>
            <p:ph type="title"/>
          </p:nvPr>
        </p:nvSpPr>
        <p:spPr>
          <a:xfrm>
            <a:off x="50800" y="426200"/>
            <a:ext cx="2430900" cy="693600"/>
          </a:xfrm>
          <a:prstGeom prst="rect">
            <a:avLst/>
          </a:prstGeom>
        </p:spPr>
        <p:txBody>
          <a:bodyPr spcFirstLastPara="1" wrap="square" lIns="243825" tIns="121900" rIns="121900" bIns="121900" anchor="t" anchorCtr="0">
            <a:noAutofit/>
          </a:bodyPr>
          <a:lstStyle/>
          <a:p>
            <a:pPr marL="0" lvl="0" indent="0" algn="l" rtl="0">
              <a:spcBef>
                <a:spcPts val="0"/>
              </a:spcBef>
              <a:spcAft>
                <a:spcPts val="0"/>
              </a:spcAft>
              <a:buNone/>
            </a:pPr>
            <a:r>
              <a:rPr lang="en-US"/>
              <a:t>MOTIVATION</a:t>
            </a:r>
            <a:endParaRPr/>
          </a:p>
        </p:txBody>
      </p:sp>
      <p:sp>
        <p:nvSpPr>
          <p:cNvPr id="1047" name="Google Shape;1047;p71"/>
          <p:cNvSpPr txBox="1">
            <a:spLocks noGrp="1"/>
          </p:cNvSpPr>
          <p:nvPr>
            <p:ph type="subTitle" idx="13"/>
          </p:nvPr>
        </p:nvSpPr>
        <p:spPr>
          <a:xfrm>
            <a:off x="3077525" y="1716583"/>
            <a:ext cx="2569500" cy="743400"/>
          </a:xfrm>
          <a:prstGeom prst="rect">
            <a:avLst/>
          </a:prstGeom>
        </p:spPr>
        <p:txBody>
          <a:bodyPr spcFirstLastPara="1" wrap="square" lIns="112600" tIns="112600" rIns="112600" bIns="112600" anchor="t" anchorCtr="0">
            <a:noAutofit/>
          </a:bodyPr>
          <a:lstStyle/>
          <a:p>
            <a:pPr marL="0" lvl="0" indent="0" algn="l" rtl="0">
              <a:spcBef>
                <a:spcPts val="0"/>
              </a:spcBef>
              <a:spcAft>
                <a:spcPts val="0"/>
              </a:spcAft>
              <a:buNone/>
            </a:pPr>
            <a:r>
              <a:rPr lang="en-US" sz="2400">
                <a:solidFill>
                  <a:srgbClr val="DEFF9A"/>
                </a:solidFill>
                <a:latin typeface="Urbanist"/>
                <a:ea typeface="Urbanist"/>
                <a:cs typeface="Urbanist"/>
                <a:sym typeface="Urbanist"/>
              </a:rPr>
              <a:t>The Security vs. Privacy Paradox</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2463">
              <a:solidFill>
                <a:srgbClr val="DEFF9A"/>
              </a:solidFill>
              <a:latin typeface="Urbanist"/>
              <a:ea typeface="Urbanist"/>
              <a:cs typeface="Urbanist"/>
              <a:sym typeface="Urbanist"/>
            </a:endParaRPr>
          </a:p>
        </p:txBody>
      </p:sp>
      <p:sp>
        <p:nvSpPr>
          <p:cNvPr id="1048" name="Google Shape;1048;p71"/>
          <p:cNvSpPr txBox="1">
            <a:spLocks noGrp="1"/>
          </p:cNvSpPr>
          <p:nvPr>
            <p:ph type="subTitle" idx="3"/>
          </p:nvPr>
        </p:nvSpPr>
        <p:spPr>
          <a:xfrm>
            <a:off x="3077546" y="2709425"/>
            <a:ext cx="2569500" cy="2701500"/>
          </a:xfrm>
          <a:prstGeom prst="rect">
            <a:avLst/>
          </a:prstGeom>
        </p:spPr>
        <p:txBody>
          <a:bodyPr spcFirstLastPara="1" wrap="square" lIns="112600" tIns="112600" rIns="112600" bIns="112600" anchor="t" anchorCtr="0">
            <a:noAutofit/>
          </a:bodyPr>
          <a:lstStyle/>
          <a:p>
            <a:pPr marL="0" lvl="0" indent="0" algn="l" rtl="0">
              <a:lnSpc>
                <a:spcPct val="150000"/>
              </a:lnSpc>
              <a:spcBef>
                <a:spcPts val="0"/>
              </a:spcBef>
              <a:spcAft>
                <a:spcPts val="0"/>
              </a:spcAft>
              <a:buNone/>
            </a:pPr>
            <a:r>
              <a:rPr lang="en-US" sz="1650">
                <a:solidFill>
                  <a:srgbClr val="D4D4D4"/>
                </a:solidFill>
                <a:latin typeface="Urbanist"/>
                <a:ea typeface="Urbanist"/>
                <a:cs typeface="Urbanist"/>
                <a:sym typeface="Urbanist"/>
              </a:rPr>
              <a:t>Current methods force a binary choice: Secure (Server sees updates) OR Private (Server sees nothing). There is a lack of hybrid protocols that solve both simultaneously.</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D4D4D4"/>
              </a:solidFill>
              <a:latin typeface="Urbanist"/>
              <a:ea typeface="Urbanist"/>
              <a:cs typeface="Urbanist"/>
              <a:sym typeface="Urbanist"/>
            </a:endParaRPr>
          </a:p>
        </p:txBody>
      </p:sp>
      <p:sp>
        <p:nvSpPr>
          <p:cNvPr id="1049" name="Google Shape;1049;p71"/>
          <p:cNvSpPr txBox="1">
            <a:spLocks noGrp="1"/>
          </p:cNvSpPr>
          <p:nvPr>
            <p:ph type="title" idx="18"/>
          </p:nvPr>
        </p:nvSpPr>
        <p:spPr>
          <a:xfrm>
            <a:off x="304800" y="6366571"/>
            <a:ext cx="2585700" cy="25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Year/Quarter/Month</a:t>
            </a:r>
            <a:endParaRPr/>
          </a:p>
        </p:txBody>
      </p:sp>
      <p:sp>
        <p:nvSpPr>
          <p:cNvPr id="1050" name="Google Shape;1050;p71"/>
          <p:cNvSpPr txBox="1">
            <a:spLocks noGrp="1"/>
          </p:cNvSpPr>
          <p:nvPr>
            <p:ph type="subTitle" idx="2"/>
          </p:nvPr>
        </p:nvSpPr>
        <p:spPr>
          <a:xfrm>
            <a:off x="6137751" y="1731237"/>
            <a:ext cx="2569500" cy="743400"/>
          </a:xfrm>
          <a:prstGeom prst="rect">
            <a:avLst/>
          </a:prstGeom>
        </p:spPr>
        <p:txBody>
          <a:bodyPr spcFirstLastPara="1" wrap="square" lIns="112600" tIns="112600" rIns="112600" bIns="112600" anchor="t" anchorCtr="0">
            <a:noAutofit/>
          </a:bodyPr>
          <a:lstStyle/>
          <a:p>
            <a:pPr marL="0" lvl="0" indent="0" algn="l" rtl="0">
              <a:spcBef>
                <a:spcPts val="0"/>
              </a:spcBef>
              <a:spcAft>
                <a:spcPts val="0"/>
              </a:spcAft>
              <a:buNone/>
            </a:pPr>
            <a:r>
              <a:rPr lang="en-US" sz="2400">
                <a:solidFill>
                  <a:srgbClr val="DEFF9A"/>
                </a:solidFill>
                <a:latin typeface="Urbanist"/>
                <a:ea typeface="Urbanist"/>
                <a:cs typeface="Urbanist"/>
                <a:sym typeface="Urbanist"/>
              </a:rPr>
              <a:t>The "Quality Control" Gap</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2463">
              <a:solidFill>
                <a:srgbClr val="DEFF9A"/>
              </a:solidFill>
              <a:latin typeface="Urbanist"/>
              <a:ea typeface="Urbanist"/>
              <a:cs typeface="Urbanist"/>
              <a:sym typeface="Urbanist"/>
            </a:endParaRPr>
          </a:p>
        </p:txBody>
      </p:sp>
      <p:sp>
        <p:nvSpPr>
          <p:cNvPr id="1051" name="Google Shape;1051;p71"/>
          <p:cNvSpPr txBox="1">
            <a:spLocks noGrp="1"/>
          </p:cNvSpPr>
          <p:nvPr>
            <p:ph type="subTitle" idx="5"/>
          </p:nvPr>
        </p:nvSpPr>
        <p:spPr>
          <a:xfrm>
            <a:off x="6137764" y="2715363"/>
            <a:ext cx="2569500" cy="2701500"/>
          </a:xfrm>
          <a:prstGeom prst="rect">
            <a:avLst/>
          </a:prstGeom>
        </p:spPr>
        <p:txBody>
          <a:bodyPr spcFirstLastPara="1" wrap="square" lIns="112600" tIns="112600" rIns="112600" bIns="112600" anchor="t" anchorCtr="0">
            <a:noAutofit/>
          </a:bodyPr>
          <a:lstStyle/>
          <a:p>
            <a:pPr marL="0" lvl="0" indent="0" algn="l" rtl="0">
              <a:lnSpc>
                <a:spcPct val="150000"/>
              </a:lnSpc>
              <a:spcBef>
                <a:spcPts val="0"/>
              </a:spcBef>
              <a:spcAft>
                <a:spcPts val="0"/>
              </a:spcAft>
              <a:buNone/>
            </a:pPr>
            <a:r>
              <a:rPr lang="en-US" sz="1650">
                <a:solidFill>
                  <a:srgbClr val="D4D4D4"/>
                </a:solidFill>
                <a:latin typeface="Urbanist"/>
                <a:ea typeface="Urbanist"/>
                <a:cs typeface="Urbanist"/>
                <a:sym typeface="Urbanist"/>
              </a:rPr>
              <a:t>Existing defenses are binary (Accept/Reject). They lack a Soft-Filtering mechanism to handle the "gray area"—clients that are honest but have noisy or low-quality data.</a:t>
            </a:r>
            <a:endParaRPr sz="1700">
              <a:solidFill>
                <a:srgbClr val="D4D4D4"/>
              </a:solidFill>
              <a:latin typeface="Urbanist"/>
              <a:ea typeface="Urbanist"/>
              <a:cs typeface="Urbanist"/>
              <a:sym typeface="Urbanist"/>
            </a:endParaRPr>
          </a:p>
        </p:txBody>
      </p:sp>
      <p:sp>
        <p:nvSpPr>
          <p:cNvPr id="1052" name="Google Shape;1052;p71"/>
          <p:cNvSpPr txBox="1">
            <a:spLocks noGrp="1"/>
          </p:cNvSpPr>
          <p:nvPr>
            <p:ph type="title" idx="17"/>
          </p:nvPr>
        </p:nvSpPr>
        <p:spPr>
          <a:xfrm>
            <a:off x="3973781" y="1153597"/>
            <a:ext cx="777300" cy="641100"/>
          </a:xfrm>
          <a:prstGeom prst="rect">
            <a:avLst/>
          </a:prstGeom>
        </p:spPr>
        <p:txBody>
          <a:bodyPr spcFirstLastPara="1" wrap="square" lIns="112600" tIns="112600" rIns="112600" bIns="112600" anchor="t" anchorCtr="0">
            <a:noAutofit/>
          </a:bodyPr>
          <a:lstStyle/>
          <a:p>
            <a:pPr marL="0" lvl="0" indent="0" algn="ctr" rtl="0">
              <a:spcBef>
                <a:spcPts val="0"/>
              </a:spcBef>
              <a:spcAft>
                <a:spcPts val="0"/>
              </a:spcAft>
              <a:buNone/>
            </a:pPr>
            <a:r>
              <a:rPr lang="en-US" sz="2956"/>
              <a:t>3</a:t>
            </a:r>
            <a:endParaRPr sz="2956"/>
          </a:p>
        </p:txBody>
      </p:sp>
      <p:sp>
        <p:nvSpPr>
          <p:cNvPr id="1053" name="Google Shape;1053;p71"/>
          <p:cNvSpPr txBox="1">
            <a:spLocks noGrp="1"/>
          </p:cNvSpPr>
          <p:nvPr>
            <p:ph type="title" idx="14"/>
          </p:nvPr>
        </p:nvSpPr>
        <p:spPr>
          <a:xfrm>
            <a:off x="7028320" y="1153597"/>
            <a:ext cx="777300" cy="641100"/>
          </a:xfrm>
          <a:prstGeom prst="rect">
            <a:avLst/>
          </a:prstGeom>
        </p:spPr>
        <p:txBody>
          <a:bodyPr spcFirstLastPara="1" wrap="square" lIns="112600" tIns="112600" rIns="112600" bIns="112600" anchor="t" anchorCtr="0">
            <a:noAutofit/>
          </a:bodyPr>
          <a:lstStyle/>
          <a:p>
            <a:pPr marL="0" lvl="0" indent="0" algn="ctr" rtl="0">
              <a:spcBef>
                <a:spcPts val="0"/>
              </a:spcBef>
              <a:spcAft>
                <a:spcPts val="0"/>
              </a:spcAft>
              <a:buNone/>
            </a:pPr>
            <a:r>
              <a:rPr lang="en-US" sz="2956"/>
              <a:t>4</a:t>
            </a:r>
            <a:endParaRPr sz="2956"/>
          </a:p>
        </p:txBody>
      </p:sp>
      <p:sp>
        <p:nvSpPr>
          <p:cNvPr id="1054" name="Google Shape;1054;p71"/>
          <p:cNvSpPr txBox="1">
            <a:spLocks noGrp="1"/>
          </p:cNvSpPr>
          <p:nvPr>
            <p:ph type="title" idx="15"/>
          </p:nvPr>
        </p:nvSpPr>
        <p:spPr>
          <a:xfrm>
            <a:off x="9605600" y="1881600"/>
            <a:ext cx="630900" cy="52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4</a:t>
            </a:r>
            <a:endParaRPr/>
          </a:p>
        </p:txBody>
      </p:sp>
      <p:sp>
        <p:nvSpPr>
          <p:cNvPr id="1055" name="Google Shape;1055;p71"/>
          <p:cNvSpPr txBox="1">
            <a:spLocks noGrp="1"/>
          </p:cNvSpPr>
          <p:nvPr>
            <p:ph type="title"/>
          </p:nvPr>
        </p:nvSpPr>
        <p:spPr>
          <a:xfrm>
            <a:off x="2797102" y="394050"/>
            <a:ext cx="2921400" cy="693600"/>
          </a:xfrm>
          <a:prstGeom prst="rect">
            <a:avLst/>
          </a:prstGeom>
        </p:spPr>
        <p:txBody>
          <a:bodyPr spcFirstLastPara="1" wrap="square" lIns="243825" tIns="121900" rIns="121900" bIns="121900" anchor="t" anchorCtr="0">
            <a:noAutofit/>
          </a:bodyPr>
          <a:lstStyle/>
          <a:p>
            <a:pPr marL="0" lvl="0" indent="0" algn="l" rtl="0">
              <a:spcBef>
                <a:spcPts val="0"/>
              </a:spcBef>
              <a:spcAft>
                <a:spcPts val="0"/>
              </a:spcAft>
              <a:buNone/>
            </a:pPr>
            <a:r>
              <a:rPr lang="en-US"/>
              <a:t>Why a new protocol</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2901</Words>
  <Application>Microsoft Office PowerPoint</Application>
  <PresentationFormat>Widescreen</PresentationFormat>
  <Paragraphs>408</Paragraphs>
  <Slides>51</Slides>
  <Notes>51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Sora</vt:lpstr>
      <vt:lpstr>IBM Plex Sans Medium</vt:lpstr>
      <vt:lpstr>Sora Light</vt:lpstr>
      <vt:lpstr>Urbanist</vt:lpstr>
      <vt:lpstr>Sora Medium</vt:lpstr>
      <vt:lpstr>IBM Plex Sans</vt:lpstr>
      <vt:lpstr>Sora SemiBold</vt:lpstr>
      <vt:lpstr>Sora ExtraLight</vt:lpstr>
      <vt:lpstr>Roboto</vt:lpstr>
      <vt:lpstr>IBM Plex Sans SemiBold</vt:lpstr>
      <vt:lpstr>Arial</vt:lpstr>
      <vt:lpstr>Calibri</vt:lpstr>
      <vt:lpstr>Office Theme</vt:lpstr>
      <vt:lpstr>GEOMETRIC OVERLAYS</vt:lpstr>
      <vt:lpstr>PowerPoint Presentation</vt:lpstr>
      <vt:lpstr>Contents</vt:lpstr>
      <vt:lpstr>PowerPoint Presentation</vt:lpstr>
      <vt:lpstr>PowerPoint Presentation</vt:lpstr>
      <vt:lpstr>PowerPoint Presentation</vt:lpstr>
      <vt:lpstr>Problem Statement</vt:lpstr>
      <vt:lpstr>Problem Statement</vt:lpstr>
      <vt:lpstr>MOTIVATION</vt:lpstr>
      <vt:lpstr>MOTIVATION</vt:lpstr>
      <vt:lpstr>PowerPoint Presentation</vt:lpstr>
      <vt:lpstr>Step 1</vt:lpstr>
      <vt:lpstr>PowerPoint Presentation</vt:lpstr>
      <vt:lpstr>AEGIS  PROTOCOL</vt:lpstr>
      <vt:lpstr>The solution</vt:lpstr>
      <vt:lpstr>AEGIS</vt:lpstr>
      <vt:lpstr>AEGIS</vt:lpstr>
      <vt:lpstr>AEGIS</vt:lpstr>
      <vt:lpstr>AEGIS</vt:lpstr>
      <vt:lpstr>AEGIS</vt:lpstr>
      <vt:lpstr>AEGIS</vt:lpstr>
      <vt:lpstr>PowerPoint Presentation</vt:lpstr>
      <vt:lpstr>Orchestration</vt:lpstr>
      <vt:lpstr>Download the dataset and partition it amongst the clients</vt:lpstr>
      <vt:lpstr>Dataset</vt:lpstr>
      <vt:lpstr>Year/Quarter/Month</vt:lpstr>
      <vt:lpstr>PowerPoint Presentation</vt:lpstr>
      <vt:lpstr>Experiment Simulations : Phase 1 Simple MNIST, Balanced IID</vt:lpstr>
      <vt:lpstr>Result - Simulation 1</vt:lpstr>
      <vt:lpstr>Result - Simulation 2</vt:lpstr>
      <vt:lpstr>Result - Simulation 3</vt:lpstr>
      <vt:lpstr>Experiment Simulations : Phase 2 CIFAR10, Additive Noise</vt:lpstr>
      <vt:lpstr>Result - Simulation 4</vt:lpstr>
      <vt:lpstr>Result - Simulation 4</vt:lpstr>
      <vt:lpstr>Result - Simulation 4</vt:lpstr>
      <vt:lpstr>Result - Simulation 4</vt:lpstr>
      <vt:lpstr>Result - Simulation 5</vt:lpstr>
      <vt:lpstr>Result - Simulation 5</vt:lpstr>
      <vt:lpstr>Result - Simulation 5</vt:lpstr>
      <vt:lpstr>Result - Simulation 5</vt:lpstr>
      <vt:lpstr>Result - Simulation 5</vt:lpstr>
      <vt:lpstr>Result - Simulation 5</vt:lpstr>
      <vt:lpstr>Experiment Simulations : Phase 3 The 50% Theoretical Upper Bound </vt:lpstr>
      <vt:lpstr>Result - Simulation 5</vt:lpstr>
      <vt:lpstr>Result - Simulation 5</vt:lpstr>
      <vt:lpstr>PowerPoint Presentation</vt:lpstr>
      <vt:lpstr>Future Scope</vt:lpstr>
      <vt:lpstr>PowerPoint Presentation</vt:lpstr>
      <vt:lpstr>PowerPoint Presentation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Abhishek Tripathi</cp:lastModifiedBy>
  <cp:revision>8</cp:revision>
  <dcterms:modified xsi:type="dcterms:W3CDTF">2025-11-28T05:35:43Z</dcterms:modified>
</cp:coreProperties>
</file>